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71" r:id="rId5"/>
    <p:sldId id="272" r:id="rId6"/>
    <p:sldId id="266" r:id="rId7"/>
    <p:sldId id="257" r:id="rId8"/>
    <p:sldId id="259" r:id="rId9"/>
    <p:sldId id="269" r:id="rId10"/>
    <p:sldId id="260" r:id="rId11"/>
    <p:sldId id="273" r:id="rId12"/>
    <p:sldId id="274" r:id="rId13"/>
    <p:sldId id="275" r:id="rId14"/>
    <p:sldId id="278" r:id="rId15"/>
    <p:sldId id="279" r:id="rId16"/>
    <p:sldId id="280" r:id="rId17"/>
    <p:sldId id="276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A27E26-0C60-4517-84A3-A31EBB695FA0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s-CO"/>
        </a:p>
      </dgm:t>
    </dgm:pt>
    <dgm:pt modelId="{526A4274-672C-450F-BEB9-3F881AEDCF1A}">
      <dgm:prSet/>
      <dgm:spPr/>
      <dgm:t>
        <a:bodyPr/>
        <a:lstStyle/>
        <a:p>
          <a:pPr rtl="0"/>
          <a:r>
            <a:rPr lang="es-CO" dirty="0" smtClean="0"/>
            <a:t>Estimación de costos unitarios</a:t>
          </a:r>
          <a:endParaRPr lang="es-CO" dirty="0"/>
        </a:p>
      </dgm:t>
    </dgm:pt>
    <dgm:pt modelId="{BA864DB1-3B62-45FD-8FDA-ECECDCCAFA09}" type="parTrans" cxnId="{9DA218A5-C11E-4025-9772-4E23092C15CD}">
      <dgm:prSet/>
      <dgm:spPr/>
      <dgm:t>
        <a:bodyPr/>
        <a:lstStyle/>
        <a:p>
          <a:endParaRPr lang="es-CO"/>
        </a:p>
      </dgm:t>
    </dgm:pt>
    <dgm:pt modelId="{B483114D-4B6D-421C-A15C-3B5CCAA41646}" type="sibTrans" cxnId="{9DA218A5-C11E-4025-9772-4E23092C15CD}">
      <dgm:prSet/>
      <dgm:spPr/>
      <dgm:t>
        <a:bodyPr/>
        <a:lstStyle/>
        <a:p>
          <a:endParaRPr lang="es-CO"/>
        </a:p>
      </dgm:t>
    </dgm:pt>
    <dgm:pt modelId="{8BADED3F-B86F-4BA9-BCE7-8EB88BDA6285}">
      <dgm:prSet/>
      <dgm:spPr/>
      <dgm:t>
        <a:bodyPr/>
        <a:lstStyle/>
        <a:p>
          <a:pPr rtl="0"/>
          <a:r>
            <a:rPr lang="es-CO" dirty="0" smtClean="0"/>
            <a:t>Problemas en la definición de costos unitarios</a:t>
          </a:r>
          <a:endParaRPr lang="es-CO" dirty="0"/>
        </a:p>
      </dgm:t>
    </dgm:pt>
    <dgm:pt modelId="{2B33FF3B-F5FF-4CA7-B02F-6B6E67325432}" type="parTrans" cxnId="{51B153CF-A023-4221-81E0-27D86ADFFA66}">
      <dgm:prSet/>
      <dgm:spPr/>
      <dgm:t>
        <a:bodyPr/>
        <a:lstStyle/>
        <a:p>
          <a:endParaRPr lang="es-CO"/>
        </a:p>
      </dgm:t>
    </dgm:pt>
    <dgm:pt modelId="{5020B2BB-BB12-4D3A-86BD-5E9622F15696}" type="sibTrans" cxnId="{51B153CF-A023-4221-81E0-27D86ADFFA66}">
      <dgm:prSet/>
      <dgm:spPr/>
      <dgm:t>
        <a:bodyPr/>
        <a:lstStyle/>
        <a:p>
          <a:endParaRPr lang="es-CO"/>
        </a:p>
      </dgm:t>
    </dgm:pt>
    <dgm:pt modelId="{4FAD95A3-2C1C-4C80-A7FF-E5992A7EBF7D}">
      <dgm:prSet/>
      <dgm:spPr/>
      <dgm:t>
        <a:bodyPr/>
        <a:lstStyle/>
        <a:p>
          <a:pPr rtl="0"/>
          <a:r>
            <a:rPr lang="es-CO" dirty="0" smtClean="0"/>
            <a:t>Costos de referencia a nivel nacional</a:t>
          </a:r>
          <a:endParaRPr lang="es-CO" dirty="0"/>
        </a:p>
      </dgm:t>
    </dgm:pt>
    <dgm:pt modelId="{A7DE2697-923B-4DFD-A494-C386E9AD9120}" type="parTrans" cxnId="{59C88949-6946-4419-8E72-D924A5054037}">
      <dgm:prSet/>
      <dgm:spPr/>
      <dgm:t>
        <a:bodyPr/>
        <a:lstStyle/>
        <a:p>
          <a:endParaRPr lang="es-CO"/>
        </a:p>
      </dgm:t>
    </dgm:pt>
    <dgm:pt modelId="{C6DCADC8-7B24-4668-86BA-E882CBDDF8E5}" type="sibTrans" cxnId="{59C88949-6946-4419-8E72-D924A5054037}">
      <dgm:prSet/>
      <dgm:spPr/>
      <dgm:t>
        <a:bodyPr/>
        <a:lstStyle/>
        <a:p>
          <a:endParaRPr lang="es-CO"/>
        </a:p>
      </dgm:t>
    </dgm:pt>
    <dgm:pt modelId="{3F5DFEA5-B96A-4425-829D-51282D0A6CB5}">
      <dgm:prSet/>
      <dgm:spPr/>
      <dgm:t>
        <a:bodyPr/>
        <a:lstStyle/>
        <a:p>
          <a:pPr rtl="0"/>
          <a:r>
            <a:rPr lang="es-CO" dirty="0" smtClean="0"/>
            <a:t>Ejemplos de costos de modelos de apoyo post-construcción en Colombia</a:t>
          </a:r>
          <a:endParaRPr lang="es-CO" dirty="0"/>
        </a:p>
      </dgm:t>
    </dgm:pt>
    <dgm:pt modelId="{47E13C5A-6632-4CCC-9D49-81D07772EB75}" type="parTrans" cxnId="{7CA0FA47-2DA6-4C3F-B29C-10BA60DBDF81}">
      <dgm:prSet/>
      <dgm:spPr/>
      <dgm:t>
        <a:bodyPr/>
        <a:lstStyle/>
        <a:p>
          <a:endParaRPr lang="es-CO"/>
        </a:p>
      </dgm:t>
    </dgm:pt>
    <dgm:pt modelId="{0D6989C7-D9F5-4C9B-B72E-D1A88B8051D2}" type="sibTrans" cxnId="{7CA0FA47-2DA6-4C3F-B29C-10BA60DBDF81}">
      <dgm:prSet/>
      <dgm:spPr/>
      <dgm:t>
        <a:bodyPr/>
        <a:lstStyle/>
        <a:p>
          <a:endParaRPr lang="es-CO"/>
        </a:p>
      </dgm:t>
    </dgm:pt>
    <dgm:pt modelId="{EB3F171D-7D73-4F86-994A-55C2F0BEE164}" type="pres">
      <dgm:prSet presAssocID="{7EA27E26-0C60-4517-84A3-A31EBB695F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F64005B-9A18-4BC5-87A1-67FACFC568B8}" type="pres">
      <dgm:prSet presAssocID="{526A4274-672C-450F-BEB9-3F881AEDCF1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422594E-C67D-412B-B502-019267ECE00B}" type="pres">
      <dgm:prSet presAssocID="{B483114D-4B6D-421C-A15C-3B5CCAA41646}" presName="spacer" presStyleCnt="0"/>
      <dgm:spPr/>
      <dgm:t>
        <a:bodyPr/>
        <a:lstStyle/>
        <a:p>
          <a:endParaRPr lang="es-CO"/>
        </a:p>
      </dgm:t>
    </dgm:pt>
    <dgm:pt modelId="{F28CC25B-9483-4E8C-AE86-662D2BBECC3A}" type="pres">
      <dgm:prSet presAssocID="{8BADED3F-B86F-4BA9-BCE7-8EB88BDA628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0C982D2-5817-439D-93F8-AD23BA6CF429}" type="pres">
      <dgm:prSet presAssocID="{5020B2BB-BB12-4D3A-86BD-5E9622F15696}" presName="spacer" presStyleCnt="0"/>
      <dgm:spPr/>
      <dgm:t>
        <a:bodyPr/>
        <a:lstStyle/>
        <a:p>
          <a:endParaRPr lang="es-CO"/>
        </a:p>
      </dgm:t>
    </dgm:pt>
    <dgm:pt modelId="{94D25D59-8531-4CEE-8589-FB97F1442D67}" type="pres">
      <dgm:prSet presAssocID="{4FAD95A3-2C1C-4C80-A7FF-E5992A7EBF7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20919B3-3E29-4FE1-8A74-B86889E7B335}" type="pres">
      <dgm:prSet presAssocID="{C6DCADC8-7B24-4668-86BA-E882CBDDF8E5}" presName="spacer" presStyleCnt="0"/>
      <dgm:spPr/>
      <dgm:t>
        <a:bodyPr/>
        <a:lstStyle/>
        <a:p>
          <a:endParaRPr lang="es-CO"/>
        </a:p>
      </dgm:t>
    </dgm:pt>
    <dgm:pt modelId="{EF7CDCE6-F037-4B06-B08B-E59F16E90457}" type="pres">
      <dgm:prSet presAssocID="{3F5DFEA5-B96A-4425-829D-51282D0A6CB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B7FB285-BE88-4666-B57C-BF46C1478303}" type="presOf" srcId="{7EA27E26-0C60-4517-84A3-A31EBB695FA0}" destId="{EB3F171D-7D73-4F86-994A-55C2F0BEE164}" srcOrd="0" destOrd="0" presId="urn:microsoft.com/office/officeart/2005/8/layout/vList2"/>
    <dgm:cxn modelId="{51B153CF-A023-4221-81E0-27D86ADFFA66}" srcId="{7EA27E26-0C60-4517-84A3-A31EBB695FA0}" destId="{8BADED3F-B86F-4BA9-BCE7-8EB88BDA6285}" srcOrd="1" destOrd="0" parTransId="{2B33FF3B-F5FF-4CA7-B02F-6B6E67325432}" sibTransId="{5020B2BB-BB12-4D3A-86BD-5E9622F15696}"/>
    <dgm:cxn modelId="{D22F37DA-8A82-4081-87EF-653AE80BA59E}" type="presOf" srcId="{8BADED3F-B86F-4BA9-BCE7-8EB88BDA6285}" destId="{F28CC25B-9483-4E8C-AE86-662D2BBECC3A}" srcOrd="0" destOrd="0" presId="urn:microsoft.com/office/officeart/2005/8/layout/vList2"/>
    <dgm:cxn modelId="{9DA218A5-C11E-4025-9772-4E23092C15CD}" srcId="{7EA27E26-0C60-4517-84A3-A31EBB695FA0}" destId="{526A4274-672C-450F-BEB9-3F881AEDCF1A}" srcOrd="0" destOrd="0" parTransId="{BA864DB1-3B62-45FD-8FDA-ECECDCCAFA09}" sibTransId="{B483114D-4B6D-421C-A15C-3B5CCAA41646}"/>
    <dgm:cxn modelId="{E2F70088-F5E6-4493-9784-A75A549F58DD}" type="presOf" srcId="{4FAD95A3-2C1C-4C80-A7FF-E5992A7EBF7D}" destId="{94D25D59-8531-4CEE-8589-FB97F1442D67}" srcOrd="0" destOrd="0" presId="urn:microsoft.com/office/officeart/2005/8/layout/vList2"/>
    <dgm:cxn modelId="{D9854641-0856-4CB5-B0C1-9FD723634AA7}" type="presOf" srcId="{3F5DFEA5-B96A-4425-829D-51282D0A6CB5}" destId="{EF7CDCE6-F037-4B06-B08B-E59F16E90457}" srcOrd="0" destOrd="0" presId="urn:microsoft.com/office/officeart/2005/8/layout/vList2"/>
    <dgm:cxn modelId="{59C88949-6946-4419-8E72-D924A5054037}" srcId="{7EA27E26-0C60-4517-84A3-A31EBB695FA0}" destId="{4FAD95A3-2C1C-4C80-A7FF-E5992A7EBF7D}" srcOrd="2" destOrd="0" parTransId="{A7DE2697-923B-4DFD-A494-C386E9AD9120}" sibTransId="{C6DCADC8-7B24-4668-86BA-E882CBDDF8E5}"/>
    <dgm:cxn modelId="{7CA0FA47-2DA6-4C3F-B29C-10BA60DBDF81}" srcId="{7EA27E26-0C60-4517-84A3-A31EBB695FA0}" destId="{3F5DFEA5-B96A-4425-829D-51282D0A6CB5}" srcOrd="3" destOrd="0" parTransId="{47E13C5A-6632-4CCC-9D49-81D07772EB75}" sibTransId="{0D6989C7-D9F5-4C9B-B72E-D1A88B8051D2}"/>
    <dgm:cxn modelId="{45BB9ED2-9FC7-45FA-A209-93B5AD5F9C96}" type="presOf" srcId="{526A4274-672C-450F-BEB9-3F881AEDCF1A}" destId="{BF64005B-9A18-4BC5-87A1-67FACFC568B8}" srcOrd="0" destOrd="0" presId="urn:microsoft.com/office/officeart/2005/8/layout/vList2"/>
    <dgm:cxn modelId="{61C6EBFD-4CC1-4395-AF53-3B17E6635E16}" type="presParOf" srcId="{EB3F171D-7D73-4F86-994A-55C2F0BEE164}" destId="{BF64005B-9A18-4BC5-87A1-67FACFC568B8}" srcOrd="0" destOrd="0" presId="urn:microsoft.com/office/officeart/2005/8/layout/vList2"/>
    <dgm:cxn modelId="{09E91A74-BCA3-4013-AAED-DA4D09A05117}" type="presParOf" srcId="{EB3F171D-7D73-4F86-994A-55C2F0BEE164}" destId="{E422594E-C67D-412B-B502-019267ECE00B}" srcOrd="1" destOrd="0" presId="urn:microsoft.com/office/officeart/2005/8/layout/vList2"/>
    <dgm:cxn modelId="{936A84C3-AFB2-4B81-8B82-E9E4E51A9C86}" type="presParOf" srcId="{EB3F171D-7D73-4F86-994A-55C2F0BEE164}" destId="{F28CC25B-9483-4E8C-AE86-662D2BBECC3A}" srcOrd="2" destOrd="0" presId="urn:microsoft.com/office/officeart/2005/8/layout/vList2"/>
    <dgm:cxn modelId="{90BBBE97-668A-4F50-AE46-F66CC9D1B92E}" type="presParOf" srcId="{EB3F171D-7D73-4F86-994A-55C2F0BEE164}" destId="{20C982D2-5817-439D-93F8-AD23BA6CF429}" srcOrd="3" destOrd="0" presId="urn:microsoft.com/office/officeart/2005/8/layout/vList2"/>
    <dgm:cxn modelId="{0C41E6E5-EA38-4A2C-B66D-D57C088287BB}" type="presParOf" srcId="{EB3F171D-7D73-4F86-994A-55C2F0BEE164}" destId="{94D25D59-8531-4CEE-8589-FB97F1442D67}" srcOrd="4" destOrd="0" presId="urn:microsoft.com/office/officeart/2005/8/layout/vList2"/>
    <dgm:cxn modelId="{C84B93BA-F121-4374-8B77-A237273A46E8}" type="presParOf" srcId="{EB3F171D-7D73-4F86-994A-55C2F0BEE164}" destId="{520919B3-3E29-4FE1-8A74-B86889E7B335}" srcOrd="5" destOrd="0" presId="urn:microsoft.com/office/officeart/2005/8/layout/vList2"/>
    <dgm:cxn modelId="{A0800C31-5A4E-4AFA-9042-8DF9D7CDC830}" type="presParOf" srcId="{EB3F171D-7D73-4F86-994A-55C2F0BEE164}" destId="{EF7CDCE6-F037-4B06-B08B-E59F16E9045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D519A1-6547-423A-A27E-E17331F6EA4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O"/>
        </a:p>
      </dgm:t>
    </dgm:pt>
    <dgm:pt modelId="{F62D3796-9D64-47F0-B57F-2FFCC306946F}">
      <dgm:prSet phldrT="[Texto]"/>
      <dgm:spPr/>
      <dgm:t>
        <a:bodyPr/>
        <a:lstStyle/>
        <a:p>
          <a:r>
            <a:rPr lang="es-CO" b="1" dirty="0" smtClean="0"/>
            <a:t>Establecimiento servicio</a:t>
          </a:r>
          <a:endParaRPr lang="es-CO" b="1" dirty="0"/>
        </a:p>
      </dgm:t>
    </dgm:pt>
    <dgm:pt modelId="{1897ABC2-31E4-4B60-81F0-456246222A9B}" type="parTrans" cxnId="{152EB1DB-D08C-4A45-9BB7-17FC6FD33AB1}">
      <dgm:prSet/>
      <dgm:spPr/>
      <dgm:t>
        <a:bodyPr/>
        <a:lstStyle/>
        <a:p>
          <a:endParaRPr lang="es-CO"/>
        </a:p>
      </dgm:t>
    </dgm:pt>
    <dgm:pt modelId="{EAAC34F5-44A4-4B50-BF1E-7C132B541094}" type="sibTrans" cxnId="{152EB1DB-D08C-4A45-9BB7-17FC6FD33AB1}">
      <dgm:prSet/>
      <dgm:spPr/>
      <dgm:t>
        <a:bodyPr/>
        <a:lstStyle/>
        <a:p>
          <a:endParaRPr lang="es-CO"/>
        </a:p>
      </dgm:t>
    </dgm:pt>
    <dgm:pt modelId="{869E1F11-6BEF-42D8-B54E-2135E5F163F1}">
      <dgm:prSet phldrT="[Texto]"/>
      <dgm:spPr/>
      <dgm:t>
        <a:bodyPr/>
        <a:lstStyle/>
        <a:p>
          <a:r>
            <a:rPr lang="es-CO" b="1" dirty="0" smtClean="0"/>
            <a:t>Inversión</a:t>
          </a:r>
          <a:r>
            <a:rPr lang="es-CO" b="1" baseline="0" dirty="0" smtClean="0"/>
            <a:t> inicial</a:t>
          </a:r>
          <a:endParaRPr lang="es-CO" b="1" dirty="0"/>
        </a:p>
      </dgm:t>
    </dgm:pt>
    <dgm:pt modelId="{4E1CFE97-1B28-4FAF-BDF3-EEE8CEEE9E12}" type="parTrans" cxnId="{DB56AA61-EEAA-45D4-86E1-6FF6E3DC4E9D}">
      <dgm:prSet/>
      <dgm:spPr/>
      <dgm:t>
        <a:bodyPr/>
        <a:lstStyle/>
        <a:p>
          <a:endParaRPr lang="es-CO"/>
        </a:p>
      </dgm:t>
    </dgm:pt>
    <dgm:pt modelId="{6AC29210-BC5A-4ADF-9956-DCE7CB754D22}" type="sibTrans" cxnId="{DB56AA61-EEAA-45D4-86E1-6FF6E3DC4E9D}">
      <dgm:prSet/>
      <dgm:spPr/>
      <dgm:t>
        <a:bodyPr/>
        <a:lstStyle/>
        <a:p>
          <a:endParaRPr lang="es-CO"/>
        </a:p>
      </dgm:t>
    </dgm:pt>
    <dgm:pt modelId="{4818C3ED-5BA2-4B3F-994B-4BA49F7871BD}">
      <dgm:prSet phldrT="[Texto]"/>
      <dgm:spPr/>
      <dgm:t>
        <a:bodyPr/>
        <a:lstStyle/>
        <a:p>
          <a:r>
            <a:rPr lang="es-CO" dirty="0" smtClean="0"/>
            <a:t>Estudios previos</a:t>
          </a:r>
          <a:endParaRPr lang="es-CO" dirty="0"/>
        </a:p>
      </dgm:t>
    </dgm:pt>
    <dgm:pt modelId="{B932F613-8709-4BBE-89B4-0839A65C9ADA}" type="parTrans" cxnId="{61E347CD-8B61-4949-B51B-0CDB180DD53D}">
      <dgm:prSet/>
      <dgm:spPr/>
      <dgm:t>
        <a:bodyPr/>
        <a:lstStyle/>
        <a:p>
          <a:endParaRPr lang="es-CO"/>
        </a:p>
      </dgm:t>
    </dgm:pt>
    <dgm:pt modelId="{C1E992F0-2D8F-4FDD-8F65-31BA1E790BE6}" type="sibTrans" cxnId="{61E347CD-8B61-4949-B51B-0CDB180DD53D}">
      <dgm:prSet/>
      <dgm:spPr/>
      <dgm:t>
        <a:bodyPr/>
        <a:lstStyle/>
        <a:p>
          <a:endParaRPr lang="es-CO"/>
        </a:p>
      </dgm:t>
    </dgm:pt>
    <dgm:pt modelId="{E26C6907-29E4-4D19-9C7B-E3A87950A548}">
      <dgm:prSet phldrT="[Texto]"/>
      <dgm:spPr/>
      <dgm:t>
        <a:bodyPr/>
        <a:lstStyle/>
        <a:p>
          <a:r>
            <a:rPr lang="es-CO" dirty="0" smtClean="0"/>
            <a:t>Construcción infraestructura</a:t>
          </a:r>
          <a:endParaRPr lang="es-CO" dirty="0"/>
        </a:p>
      </dgm:t>
    </dgm:pt>
    <dgm:pt modelId="{5168AB06-4C11-4778-A9A0-2D69C86C633D}" type="parTrans" cxnId="{223CDFAC-00ED-469B-BC0F-FDECCC827B9F}">
      <dgm:prSet/>
      <dgm:spPr/>
      <dgm:t>
        <a:bodyPr/>
        <a:lstStyle/>
        <a:p>
          <a:endParaRPr lang="es-CO"/>
        </a:p>
      </dgm:t>
    </dgm:pt>
    <dgm:pt modelId="{FABF3FF0-AB5D-46CD-8772-FC5D37D8D33D}" type="sibTrans" cxnId="{223CDFAC-00ED-469B-BC0F-FDECCC827B9F}">
      <dgm:prSet/>
      <dgm:spPr/>
      <dgm:t>
        <a:bodyPr/>
        <a:lstStyle/>
        <a:p>
          <a:endParaRPr lang="es-CO"/>
        </a:p>
      </dgm:t>
    </dgm:pt>
    <dgm:pt modelId="{758E2E85-F171-4436-A380-A3CF91083CC8}">
      <dgm:prSet phldrT="[Texto]"/>
      <dgm:spPr/>
      <dgm:t>
        <a:bodyPr/>
        <a:lstStyle/>
        <a:p>
          <a:r>
            <a:rPr lang="es-CO" b="1" dirty="0" smtClean="0"/>
            <a:t>Institucionalidad</a:t>
          </a:r>
          <a:r>
            <a:rPr lang="es-CO" dirty="0" smtClean="0"/>
            <a:t> </a:t>
          </a:r>
          <a:endParaRPr lang="es-CO" dirty="0"/>
        </a:p>
      </dgm:t>
    </dgm:pt>
    <dgm:pt modelId="{A8745F90-A20C-464B-9A99-6227820150CF}" type="parTrans" cxnId="{905965D5-3750-4A7E-8CE7-0769904F0361}">
      <dgm:prSet/>
      <dgm:spPr/>
      <dgm:t>
        <a:bodyPr/>
        <a:lstStyle/>
        <a:p>
          <a:endParaRPr lang="es-CO"/>
        </a:p>
      </dgm:t>
    </dgm:pt>
    <dgm:pt modelId="{DBE331B4-4D93-4538-9BCD-F58DE4D5B567}" type="sibTrans" cxnId="{905965D5-3750-4A7E-8CE7-0769904F0361}">
      <dgm:prSet/>
      <dgm:spPr/>
      <dgm:t>
        <a:bodyPr/>
        <a:lstStyle/>
        <a:p>
          <a:endParaRPr lang="es-CO"/>
        </a:p>
      </dgm:t>
    </dgm:pt>
    <dgm:pt modelId="{E577052E-866D-4B71-A6F3-645581F4B3B5}">
      <dgm:prSet phldrT="[Texto]"/>
      <dgm:spPr/>
      <dgm:t>
        <a:bodyPr/>
        <a:lstStyle/>
        <a:p>
          <a:r>
            <a:rPr lang="es-CO" dirty="0" smtClean="0"/>
            <a:t>Diagnósticos </a:t>
          </a:r>
          <a:endParaRPr lang="es-CO" dirty="0"/>
        </a:p>
      </dgm:t>
    </dgm:pt>
    <dgm:pt modelId="{ECFF8A2C-45DA-4D88-822B-061C8B4A27D7}" type="parTrans" cxnId="{261DB962-4C45-4D27-A3D4-00B731760220}">
      <dgm:prSet/>
      <dgm:spPr/>
      <dgm:t>
        <a:bodyPr/>
        <a:lstStyle/>
        <a:p>
          <a:endParaRPr lang="es-CO"/>
        </a:p>
      </dgm:t>
    </dgm:pt>
    <dgm:pt modelId="{D347C342-C40C-48CD-A3BF-BDE63AC239C5}" type="sibTrans" cxnId="{261DB962-4C45-4D27-A3D4-00B731760220}">
      <dgm:prSet/>
      <dgm:spPr/>
      <dgm:t>
        <a:bodyPr/>
        <a:lstStyle/>
        <a:p>
          <a:endParaRPr lang="es-CO"/>
        </a:p>
      </dgm:t>
    </dgm:pt>
    <dgm:pt modelId="{DD1BE518-06B9-429A-88FA-CF84B129F897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O" dirty="0" smtClean="0"/>
            <a:t>Creación empresa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dirty="0"/>
        </a:p>
      </dgm:t>
    </dgm:pt>
    <dgm:pt modelId="{275DA033-5AA0-4678-A3F2-9EA631BFA4A8}" type="parTrans" cxnId="{62E44E04-FF18-4EDA-9ECF-5F4E26C22006}">
      <dgm:prSet/>
      <dgm:spPr/>
      <dgm:t>
        <a:bodyPr/>
        <a:lstStyle/>
        <a:p>
          <a:endParaRPr lang="es-CO"/>
        </a:p>
      </dgm:t>
    </dgm:pt>
    <dgm:pt modelId="{8A5F5100-909B-4DC3-9694-D3A5D89C3B61}" type="sibTrans" cxnId="{62E44E04-FF18-4EDA-9ECF-5F4E26C22006}">
      <dgm:prSet/>
      <dgm:spPr/>
      <dgm:t>
        <a:bodyPr/>
        <a:lstStyle/>
        <a:p>
          <a:endParaRPr lang="es-CO"/>
        </a:p>
      </dgm:t>
    </dgm:pt>
    <dgm:pt modelId="{C2A5805E-ADF5-4959-9591-FFB995D8BCA6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O" dirty="0" smtClean="0"/>
            <a:t>Puesta marcha empresa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dirty="0"/>
        </a:p>
      </dgm:t>
    </dgm:pt>
    <dgm:pt modelId="{13CB8990-D2C0-4D36-88D8-69762426A7E3}" type="parTrans" cxnId="{9BC75F69-788A-4629-8AE7-BDC84CC6B595}">
      <dgm:prSet/>
      <dgm:spPr/>
      <dgm:t>
        <a:bodyPr/>
        <a:lstStyle/>
        <a:p>
          <a:endParaRPr lang="es-CO"/>
        </a:p>
      </dgm:t>
    </dgm:pt>
    <dgm:pt modelId="{2D2279E5-153C-40F5-BED6-8962D2C4FCDA}" type="sibTrans" cxnId="{9BC75F69-788A-4629-8AE7-BDC84CC6B595}">
      <dgm:prSet/>
      <dgm:spPr/>
      <dgm:t>
        <a:bodyPr/>
        <a:lstStyle/>
        <a:p>
          <a:endParaRPr lang="es-CO"/>
        </a:p>
      </dgm:t>
    </dgm:pt>
    <dgm:pt modelId="{258B5C35-0BC5-4BCF-A735-49C46FC0F77A}">
      <dgm:prSet/>
      <dgm:spPr/>
      <dgm:t>
        <a:bodyPr/>
        <a:lstStyle/>
        <a:p>
          <a:r>
            <a:rPr lang="es-CO" dirty="0" smtClean="0"/>
            <a:t>Supervisión obras</a:t>
          </a:r>
          <a:endParaRPr lang="es-CO" dirty="0"/>
        </a:p>
      </dgm:t>
    </dgm:pt>
    <dgm:pt modelId="{69F2E69B-3C87-414A-9DBB-FF919AFBCEF9}" type="parTrans" cxnId="{A1E563D5-A2D5-4ED5-9D4F-26406B21298C}">
      <dgm:prSet/>
      <dgm:spPr/>
      <dgm:t>
        <a:bodyPr/>
        <a:lstStyle/>
        <a:p>
          <a:endParaRPr lang="es-CO"/>
        </a:p>
      </dgm:t>
    </dgm:pt>
    <dgm:pt modelId="{D8552F38-DDDC-4EDC-BD6C-99AAF451A89B}" type="sibTrans" cxnId="{A1E563D5-A2D5-4ED5-9D4F-26406B21298C}">
      <dgm:prSet/>
      <dgm:spPr/>
    </dgm:pt>
    <dgm:pt modelId="{59AD6F9B-69B2-4D66-8692-D7DD22F7DBF6}" type="pres">
      <dgm:prSet presAssocID="{23D519A1-6547-423A-A27E-E17331F6EA4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E8A6615-624E-4E62-B04E-0D7A2B55DF71}" type="pres">
      <dgm:prSet presAssocID="{F62D3796-9D64-47F0-B57F-2FFCC306946F}" presName="root1" presStyleCnt="0"/>
      <dgm:spPr/>
    </dgm:pt>
    <dgm:pt modelId="{00DE3C72-557F-4EAB-951E-BA7E33338D51}" type="pres">
      <dgm:prSet presAssocID="{F62D3796-9D64-47F0-B57F-2FFCC306946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348ED09-EA7D-4017-B448-3BBE3A275711}" type="pres">
      <dgm:prSet presAssocID="{F62D3796-9D64-47F0-B57F-2FFCC306946F}" presName="level2hierChild" presStyleCnt="0"/>
      <dgm:spPr/>
    </dgm:pt>
    <dgm:pt modelId="{09079F8F-65EF-4AD1-8599-5F9D3CC840AF}" type="pres">
      <dgm:prSet presAssocID="{4E1CFE97-1B28-4FAF-BDF3-EEE8CEEE9E12}" presName="conn2-1" presStyleLbl="parChTrans1D2" presStyleIdx="0" presStyleCnt="2"/>
      <dgm:spPr/>
      <dgm:t>
        <a:bodyPr/>
        <a:lstStyle/>
        <a:p>
          <a:endParaRPr lang="es-CO"/>
        </a:p>
      </dgm:t>
    </dgm:pt>
    <dgm:pt modelId="{74D9DE93-DEE2-4DA6-B530-944DEC030834}" type="pres">
      <dgm:prSet presAssocID="{4E1CFE97-1B28-4FAF-BDF3-EEE8CEEE9E12}" presName="connTx" presStyleLbl="parChTrans1D2" presStyleIdx="0" presStyleCnt="2"/>
      <dgm:spPr/>
      <dgm:t>
        <a:bodyPr/>
        <a:lstStyle/>
        <a:p>
          <a:endParaRPr lang="es-CO"/>
        </a:p>
      </dgm:t>
    </dgm:pt>
    <dgm:pt modelId="{06B0D273-E7DB-4F90-BE5F-00E1F0B9BB57}" type="pres">
      <dgm:prSet presAssocID="{869E1F11-6BEF-42D8-B54E-2135E5F163F1}" presName="root2" presStyleCnt="0"/>
      <dgm:spPr/>
    </dgm:pt>
    <dgm:pt modelId="{F31E1BDA-EB85-4E09-9B3C-E9441BC5D135}" type="pres">
      <dgm:prSet presAssocID="{869E1F11-6BEF-42D8-B54E-2135E5F163F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DF85D52-DDF5-49A9-AC25-D74EDBC1F452}" type="pres">
      <dgm:prSet presAssocID="{869E1F11-6BEF-42D8-B54E-2135E5F163F1}" presName="level3hierChild" presStyleCnt="0"/>
      <dgm:spPr/>
    </dgm:pt>
    <dgm:pt modelId="{B0C719EE-F5C3-4AE8-BC08-9B7D717ABB54}" type="pres">
      <dgm:prSet presAssocID="{B932F613-8709-4BBE-89B4-0839A65C9ADA}" presName="conn2-1" presStyleLbl="parChTrans1D3" presStyleIdx="0" presStyleCnt="6"/>
      <dgm:spPr/>
      <dgm:t>
        <a:bodyPr/>
        <a:lstStyle/>
        <a:p>
          <a:endParaRPr lang="es-CO"/>
        </a:p>
      </dgm:t>
    </dgm:pt>
    <dgm:pt modelId="{FADE6BBD-1EEC-4E7F-A05A-0EE5995185AD}" type="pres">
      <dgm:prSet presAssocID="{B932F613-8709-4BBE-89B4-0839A65C9ADA}" presName="connTx" presStyleLbl="parChTrans1D3" presStyleIdx="0" presStyleCnt="6"/>
      <dgm:spPr/>
      <dgm:t>
        <a:bodyPr/>
        <a:lstStyle/>
        <a:p>
          <a:endParaRPr lang="es-CO"/>
        </a:p>
      </dgm:t>
    </dgm:pt>
    <dgm:pt modelId="{F22A575C-C5F9-4B0A-81E6-1BF6695BEB7D}" type="pres">
      <dgm:prSet presAssocID="{4818C3ED-5BA2-4B3F-994B-4BA49F7871BD}" presName="root2" presStyleCnt="0"/>
      <dgm:spPr/>
    </dgm:pt>
    <dgm:pt modelId="{69B37475-8825-4349-B713-557242287CC5}" type="pres">
      <dgm:prSet presAssocID="{4818C3ED-5BA2-4B3F-994B-4BA49F7871BD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75FA387-0BE0-42AE-9951-F708E21CBAA7}" type="pres">
      <dgm:prSet presAssocID="{4818C3ED-5BA2-4B3F-994B-4BA49F7871BD}" presName="level3hierChild" presStyleCnt="0"/>
      <dgm:spPr/>
    </dgm:pt>
    <dgm:pt modelId="{0C90E490-8610-4893-9B08-7BADC05EA22E}" type="pres">
      <dgm:prSet presAssocID="{5168AB06-4C11-4778-A9A0-2D69C86C633D}" presName="conn2-1" presStyleLbl="parChTrans1D3" presStyleIdx="1" presStyleCnt="6"/>
      <dgm:spPr/>
      <dgm:t>
        <a:bodyPr/>
        <a:lstStyle/>
        <a:p>
          <a:endParaRPr lang="es-CO"/>
        </a:p>
      </dgm:t>
    </dgm:pt>
    <dgm:pt modelId="{237D3F1D-9F53-4CC5-822F-B8B78C7FBE0F}" type="pres">
      <dgm:prSet presAssocID="{5168AB06-4C11-4778-A9A0-2D69C86C633D}" presName="connTx" presStyleLbl="parChTrans1D3" presStyleIdx="1" presStyleCnt="6"/>
      <dgm:spPr/>
      <dgm:t>
        <a:bodyPr/>
        <a:lstStyle/>
        <a:p>
          <a:endParaRPr lang="es-CO"/>
        </a:p>
      </dgm:t>
    </dgm:pt>
    <dgm:pt modelId="{F5B6C282-B850-4924-AFD0-276DCD4B1766}" type="pres">
      <dgm:prSet presAssocID="{E26C6907-29E4-4D19-9C7B-E3A87950A548}" presName="root2" presStyleCnt="0"/>
      <dgm:spPr/>
    </dgm:pt>
    <dgm:pt modelId="{479B28B8-0E14-45C1-A7EE-74772909CED7}" type="pres">
      <dgm:prSet presAssocID="{E26C6907-29E4-4D19-9C7B-E3A87950A548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DC19F85-CCC2-4630-ACE9-42E1594AF0E6}" type="pres">
      <dgm:prSet presAssocID="{E26C6907-29E4-4D19-9C7B-E3A87950A548}" presName="level3hierChild" presStyleCnt="0"/>
      <dgm:spPr/>
    </dgm:pt>
    <dgm:pt modelId="{39BD14C9-25B1-4D00-9D15-21C26E69F876}" type="pres">
      <dgm:prSet presAssocID="{69F2E69B-3C87-414A-9DBB-FF919AFBCEF9}" presName="conn2-1" presStyleLbl="parChTrans1D3" presStyleIdx="2" presStyleCnt="6"/>
      <dgm:spPr/>
      <dgm:t>
        <a:bodyPr/>
        <a:lstStyle/>
        <a:p>
          <a:endParaRPr lang="es-CO"/>
        </a:p>
      </dgm:t>
    </dgm:pt>
    <dgm:pt modelId="{6EED36F6-C960-4601-9A80-9CAB182CB8C1}" type="pres">
      <dgm:prSet presAssocID="{69F2E69B-3C87-414A-9DBB-FF919AFBCEF9}" presName="connTx" presStyleLbl="parChTrans1D3" presStyleIdx="2" presStyleCnt="6"/>
      <dgm:spPr/>
      <dgm:t>
        <a:bodyPr/>
        <a:lstStyle/>
        <a:p>
          <a:endParaRPr lang="es-CO"/>
        </a:p>
      </dgm:t>
    </dgm:pt>
    <dgm:pt modelId="{0641F3CB-BBBE-4F04-B3CD-756E4C7D1EF1}" type="pres">
      <dgm:prSet presAssocID="{258B5C35-0BC5-4BCF-A735-49C46FC0F77A}" presName="root2" presStyleCnt="0"/>
      <dgm:spPr/>
    </dgm:pt>
    <dgm:pt modelId="{23296B52-AF63-4777-A6C9-05A1448F8DB7}" type="pres">
      <dgm:prSet presAssocID="{258B5C35-0BC5-4BCF-A735-49C46FC0F77A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C1BD3D7-E6B6-48FA-8562-7D7324FB4FC4}" type="pres">
      <dgm:prSet presAssocID="{258B5C35-0BC5-4BCF-A735-49C46FC0F77A}" presName="level3hierChild" presStyleCnt="0"/>
      <dgm:spPr/>
    </dgm:pt>
    <dgm:pt modelId="{D507B00A-CF4D-461F-BC47-ACDA1055CE25}" type="pres">
      <dgm:prSet presAssocID="{A8745F90-A20C-464B-9A99-6227820150CF}" presName="conn2-1" presStyleLbl="parChTrans1D2" presStyleIdx="1" presStyleCnt="2"/>
      <dgm:spPr/>
      <dgm:t>
        <a:bodyPr/>
        <a:lstStyle/>
        <a:p>
          <a:endParaRPr lang="es-CO"/>
        </a:p>
      </dgm:t>
    </dgm:pt>
    <dgm:pt modelId="{AA272124-5CDD-4E03-ABA6-C3E0BE23C4A8}" type="pres">
      <dgm:prSet presAssocID="{A8745F90-A20C-464B-9A99-6227820150CF}" presName="connTx" presStyleLbl="parChTrans1D2" presStyleIdx="1" presStyleCnt="2"/>
      <dgm:spPr/>
      <dgm:t>
        <a:bodyPr/>
        <a:lstStyle/>
        <a:p>
          <a:endParaRPr lang="es-CO"/>
        </a:p>
      </dgm:t>
    </dgm:pt>
    <dgm:pt modelId="{74873179-03CD-4884-9101-68683BD7F7DE}" type="pres">
      <dgm:prSet presAssocID="{758E2E85-F171-4436-A380-A3CF91083CC8}" presName="root2" presStyleCnt="0"/>
      <dgm:spPr/>
    </dgm:pt>
    <dgm:pt modelId="{BCF6192C-B04E-4AE1-83AE-2D0ED9023402}" type="pres">
      <dgm:prSet presAssocID="{758E2E85-F171-4436-A380-A3CF91083CC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3998305-8712-4EB3-A350-9276347D1929}" type="pres">
      <dgm:prSet presAssocID="{758E2E85-F171-4436-A380-A3CF91083CC8}" presName="level3hierChild" presStyleCnt="0"/>
      <dgm:spPr/>
    </dgm:pt>
    <dgm:pt modelId="{33E09823-0924-4240-88BC-B3C3A6D59198}" type="pres">
      <dgm:prSet presAssocID="{ECFF8A2C-45DA-4D88-822B-061C8B4A27D7}" presName="conn2-1" presStyleLbl="parChTrans1D3" presStyleIdx="3" presStyleCnt="6"/>
      <dgm:spPr/>
      <dgm:t>
        <a:bodyPr/>
        <a:lstStyle/>
        <a:p>
          <a:endParaRPr lang="es-CO"/>
        </a:p>
      </dgm:t>
    </dgm:pt>
    <dgm:pt modelId="{5F7E7033-2D45-4788-8024-858AC89F98FD}" type="pres">
      <dgm:prSet presAssocID="{ECFF8A2C-45DA-4D88-822B-061C8B4A27D7}" presName="connTx" presStyleLbl="parChTrans1D3" presStyleIdx="3" presStyleCnt="6"/>
      <dgm:spPr/>
      <dgm:t>
        <a:bodyPr/>
        <a:lstStyle/>
        <a:p>
          <a:endParaRPr lang="es-CO"/>
        </a:p>
      </dgm:t>
    </dgm:pt>
    <dgm:pt modelId="{D1EC29F4-7333-49FE-9399-EFD96994F933}" type="pres">
      <dgm:prSet presAssocID="{E577052E-866D-4B71-A6F3-645581F4B3B5}" presName="root2" presStyleCnt="0"/>
      <dgm:spPr/>
    </dgm:pt>
    <dgm:pt modelId="{6734AA8B-4EBA-4ED2-8760-85F6686AC00D}" type="pres">
      <dgm:prSet presAssocID="{E577052E-866D-4B71-A6F3-645581F4B3B5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8414D89-14C1-4277-B3B9-9D409CC8A3AA}" type="pres">
      <dgm:prSet presAssocID="{E577052E-866D-4B71-A6F3-645581F4B3B5}" presName="level3hierChild" presStyleCnt="0"/>
      <dgm:spPr/>
    </dgm:pt>
    <dgm:pt modelId="{5D1033AA-953A-440B-A5F6-C4469E72CDB3}" type="pres">
      <dgm:prSet presAssocID="{275DA033-5AA0-4678-A3F2-9EA631BFA4A8}" presName="conn2-1" presStyleLbl="parChTrans1D3" presStyleIdx="4" presStyleCnt="6"/>
      <dgm:spPr/>
      <dgm:t>
        <a:bodyPr/>
        <a:lstStyle/>
        <a:p>
          <a:endParaRPr lang="es-CO"/>
        </a:p>
      </dgm:t>
    </dgm:pt>
    <dgm:pt modelId="{24ED1953-A99D-4FE3-BA1A-8E55DBA7B26A}" type="pres">
      <dgm:prSet presAssocID="{275DA033-5AA0-4678-A3F2-9EA631BFA4A8}" presName="connTx" presStyleLbl="parChTrans1D3" presStyleIdx="4" presStyleCnt="6"/>
      <dgm:spPr/>
      <dgm:t>
        <a:bodyPr/>
        <a:lstStyle/>
        <a:p>
          <a:endParaRPr lang="es-CO"/>
        </a:p>
      </dgm:t>
    </dgm:pt>
    <dgm:pt modelId="{72F0DE7A-B0FD-41C8-B1E7-E1881B87B6E0}" type="pres">
      <dgm:prSet presAssocID="{DD1BE518-06B9-429A-88FA-CF84B129F897}" presName="root2" presStyleCnt="0"/>
      <dgm:spPr/>
    </dgm:pt>
    <dgm:pt modelId="{735C04F9-3537-4560-B83A-D8D56A1EB3C1}" type="pres">
      <dgm:prSet presAssocID="{DD1BE518-06B9-429A-88FA-CF84B129F897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D42215E-2F7C-45D5-9D21-DACAD5F9177D}" type="pres">
      <dgm:prSet presAssocID="{DD1BE518-06B9-429A-88FA-CF84B129F897}" presName="level3hierChild" presStyleCnt="0"/>
      <dgm:spPr/>
    </dgm:pt>
    <dgm:pt modelId="{8118E5B3-DB2E-400F-BD51-8D5E62B06ED4}" type="pres">
      <dgm:prSet presAssocID="{13CB8990-D2C0-4D36-88D8-69762426A7E3}" presName="conn2-1" presStyleLbl="parChTrans1D3" presStyleIdx="5" presStyleCnt="6"/>
      <dgm:spPr/>
      <dgm:t>
        <a:bodyPr/>
        <a:lstStyle/>
        <a:p>
          <a:endParaRPr lang="es-CO"/>
        </a:p>
      </dgm:t>
    </dgm:pt>
    <dgm:pt modelId="{D763DD62-B570-461E-BCD7-D6D9759AA45F}" type="pres">
      <dgm:prSet presAssocID="{13CB8990-D2C0-4D36-88D8-69762426A7E3}" presName="connTx" presStyleLbl="parChTrans1D3" presStyleIdx="5" presStyleCnt="6"/>
      <dgm:spPr/>
      <dgm:t>
        <a:bodyPr/>
        <a:lstStyle/>
        <a:p>
          <a:endParaRPr lang="es-CO"/>
        </a:p>
      </dgm:t>
    </dgm:pt>
    <dgm:pt modelId="{3067A1A4-0057-4E6D-AF91-5C413F366BA4}" type="pres">
      <dgm:prSet presAssocID="{C2A5805E-ADF5-4959-9591-FFB995D8BCA6}" presName="root2" presStyleCnt="0"/>
      <dgm:spPr/>
    </dgm:pt>
    <dgm:pt modelId="{2C8F3735-0F87-420B-A324-1E5DA7803768}" type="pres">
      <dgm:prSet presAssocID="{C2A5805E-ADF5-4959-9591-FFB995D8BCA6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DC6D369-1477-48DE-B820-5E74DA69FECA}" type="pres">
      <dgm:prSet presAssocID="{C2A5805E-ADF5-4959-9591-FFB995D8BCA6}" presName="level3hierChild" presStyleCnt="0"/>
      <dgm:spPr/>
    </dgm:pt>
  </dgm:ptLst>
  <dgm:cxnLst>
    <dgm:cxn modelId="{152EB1DB-D08C-4A45-9BB7-17FC6FD33AB1}" srcId="{23D519A1-6547-423A-A27E-E17331F6EA47}" destId="{F62D3796-9D64-47F0-B57F-2FFCC306946F}" srcOrd="0" destOrd="0" parTransId="{1897ABC2-31E4-4B60-81F0-456246222A9B}" sibTransId="{EAAC34F5-44A4-4B50-BF1E-7C132B541094}"/>
    <dgm:cxn modelId="{B0DCED58-60C9-490E-ACA1-9DCE8A767845}" type="presOf" srcId="{4818C3ED-5BA2-4B3F-994B-4BA49F7871BD}" destId="{69B37475-8825-4349-B713-557242287CC5}" srcOrd="0" destOrd="0" presId="urn:microsoft.com/office/officeart/2005/8/layout/hierarchy2"/>
    <dgm:cxn modelId="{A1E563D5-A2D5-4ED5-9D4F-26406B21298C}" srcId="{869E1F11-6BEF-42D8-B54E-2135E5F163F1}" destId="{258B5C35-0BC5-4BCF-A735-49C46FC0F77A}" srcOrd="2" destOrd="0" parTransId="{69F2E69B-3C87-414A-9DBB-FF919AFBCEF9}" sibTransId="{D8552F38-DDDC-4EDC-BD6C-99AAF451A89B}"/>
    <dgm:cxn modelId="{D646D603-E4F8-4B86-ADF3-194BF5F37367}" type="presOf" srcId="{258B5C35-0BC5-4BCF-A735-49C46FC0F77A}" destId="{23296B52-AF63-4777-A6C9-05A1448F8DB7}" srcOrd="0" destOrd="0" presId="urn:microsoft.com/office/officeart/2005/8/layout/hierarchy2"/>
    <dgm:cxn modelId="{8BBAB6E2-57D5-4728-88B4-008DF91CD077}" type="presOf" srcId="{E26C6907-29E4-4D19-9C7B-E3A87950A548}" destId="{479B28B8-0E14-45C1-A7EE-74772909CED7}" srcOrd="0" destOrd="0" presId="urn:microsoft.com/office/officeart/2005/8/layout/hierarchy2"/>
    <dgm:cxn modelId="{49922342-4F4F-403F-A15D-ECF2A703AE0B}" type="presOf" srcId="{A8745F90-A20C-464B-9A99-6227820150CF}" destId="{D507B00A-CF4D-461F-BC47-ACDA1055CE25}" srcOrd="0" destOrd="0" presId="urn:microsoft.com/office/officeart/2005/8/layout/hierarchy2"/>
    <dgm:cxn modelId="{1574AA35-F3F9-4568-A1F8-3A5E737ACDAE}" type="presOf" srcId="{869E1F11-6BEF-42D8-B54E-2135E5F163F1}" destId="{F31E1BDA-EB85-4E09-9B3C-E9441BC5D135}" srcOrd="0" destOrd="0" presId="urn:microsoft.com/office/officeart/2005/8/layout/hierarchy2"/>
    <dgm:cxn modelId="{FEC7BAB5-9D5E-4828-8D8E-F284164B4286}" type="presOf" srcId="{13CB8990-D2C0-4D36-88D8-69762426A7E3}" destId="{D763DD62-B570-461E-BCD7-D6D9759AA45F}" srcOrd="1" destOrd="0" presId="urn:microsoft.com/office/officeart/2005/8/layout/hierarchy2"/>
    <dgm:cxn modelId="{76CA59E7-4949-4E8D-A6B1-5B1EC3F3D2A6}" type="presOf" srcId="{69F2E69B-3C87-414A-9DBB-FF919AFBCEF9}" destId="{6EED36F6-C960-4601-9A80-9CAB182CB8C1}" srcOrd="1" destOrd="0" presId="urn:microsoft.com/office/officeart/2005/8/layout/hierarchy2"/>
    <dgm:cxn modelId="{DFCEBE63-FDED-4CA0-B747-892CC4BE9DC4}" type="presOf" srcId="{23D519A1-6547-423A-A27E-E17331F6EA47}" destId="{59AD6F9B-69B2-4D66-8692-D7DD22F7DBF6}" srcOrd="0" destOrd="0" presId="urn:microsoft.com/office/officeart/2005/8/layout/hierarchy2"/>
    <dgm:cxn modelId="{8C3C28A3-7D2C-406B-90AC-61443AA09C3A}" type="presOf" srcId="{B932F613-8709-4BBE-89B4-0839A65C9ADA}" destId="{B0C719EE-F5C3-4AE8-BC08-9B7D717ABB54}" srcOrd="0" destOrd="0" presId="urn:microsoft.com/office/officeart/2005/8/layout/hierarchy2"/>
    <dgm:cxn modelId="{F6FA0424-73DB-45A1-92AF-F5060625E46C}" type="presOf" srcId="{4E1CFE97-1B28-4FAF-BDF3-EEE8CEEE9E12}" destId="{74D9DE93-DEE2-4DA6-B530-944DEC030834}" srcOrd="1" destOrd="0" presId="urn:microsoft.com/office/officeart/2005/8/layout/hierarchy2"/>
    <dgm:cxn modelId="{098353AB-4558-45B9-99CB-B3CE7E05CD0B}" type="presOf" srcId="{275DA033-5AA0-4678-A3F2-9EA631BFA4A8}" destId="{5D1033AA-953A-440B-A5F6-C4469E72CDB3}" srcOrd="0" destOrd="0" presId="urn:microsoft.com/office/officeart/2005/8/layout/hierarchy2"/>
    <dgm:cxn modelId="{DB56AA61-EEAA-45D4-86E1-6FF6E3DC4E9D}" srcId="{F62D3796-9D64-47F0-B57F-2FFCC306946F}" destId="{869E1F11-6BEF-42D8-B54E-2135E5F163F1}" srcOrd="0" destOrd="0" parTransId="{4E1CFE97-1B28-4FAF-BDF3-EEE8CEEE9E12}" sibTransId="{6AC29210-BC5A-4ADF-9956-DCE7CB754D22}"/>
    <dgm:cxn modelId="{A468B6D8-17AC-4A75-8202-3CACE1834163}" type="presOf" srcId="{F62D3796-9D64-47F0-B57F-2FFCC306946F}" destId="{00DE3C72-557F-4EAB-951E-BA7E33338D51}" srcOrd="0" destOrd="0" presId="urn:microsoft.com/office/officeart/2005/8/layout/hierarchy2"/>
    <dgm:cxn modelId="{C8DF2808-C76F-4151-A48F-D348680B76DC}" type="presOf" srcId="{4E1CFE97-1B28-4FAF-BDF3-EEE8CEEE9E12}" destId="{09079F8F-65EF-4AD1-8599-5F9D3CC840AF}" srcOrd="0" destOrd="0" presId="urn:microsoft.com/office/officeart/2005/8/layout/hierarchy2"/>
    <dgm:cxn modelId="{F5A9D96D-50FD-4086-A8C1-9F348F31E7F0}" type="presOf" srcId="{275DA033-5AA0-4678-A3F2-9EA631BFA4A8}" destId="{24ED1953-A99D-4FE3-BA1A-8E55DBA7B26A}" srcOrd="1" destOrd="0" presId="urn:microsoft.com/office/officeart/2005/8/layout/hierarchy2"/>
    <dgm:cxn modelId="{B0FB1C57-030D-4FD1-A47F-3C9B9E15FF8D}" type="presOf" srcId="{5168AB06-4C11-4778-A9A0-2D69C86C633D}" destId="{0C90E490-8610-4893-9B08-7BADC05EA22E}" srcOrd="0" destOrd="0" presId="urn:microsoft.com/office/officeart/2005/8/layout/hierarchy2"/>
    <dgm:cxn modelId="{223CDFAC-00ED-469B-BC0F-FDECCC827B9F}" srcId="{869E1F11-6BEF-42D8-B54E-2135E5F163F1}" destId="{E26C6907-29E4-4D19-9C7B-E3A87950A548}" srcOrd="1" destOrd="0" parTransId="{5168AB06-4C11-4778-A9A0-2D69C86C633D}" sibTransId="{FABF3FF0-AB5D-46CD-8772-FC5D37D8D33D}"/>
    <dgm:cxn modelId="{9BC75F69-788A-4629-8AE7-BDC84CC6B595}" srcId="{758E2E85-F171-4436-A380-A3CF91083CC8}" destId="{C2A5805E-ADF5-4959-9591-FFB995D8BCA6}" srcOrd="2" destOrd="0" parTransId="{13CB8990-D2C0-4D36-88D8-69762426A7E3}" sibTransId="{2D2279E5-153C-40F5-BED6-8962D2C4FCDA}"/>
    <dgm:cxn modelId="{4A0EF855-B481-4860-A6BD-AA3532FEF9AB}" type="presOf" srcId="{B932F613-8709-4BBE-89B4-0839A65C9ADA}" destId="{FADE6BBD-1EEC-4E7F-A05A-0EE5995185AD}" srcOrd="1" destOrd="0" presId="urn:microsoft.com/office/officeart/2005/8/layout/hierarchy2"/>
    <dgm:cxn modelId="{4C14CBE8-867C-4284-BE71-5D4E1352C253}" type="presOf" srcId="{5168AB06-4C11-4778-A9A0-2D69C86C633D}" destId="{237D3F1D-9F53-4CC5-822F-B8B78C7FBE0F}" srcOrd="1" destOrd="0" presId="urn:microsoft.com/office/officeart/2005/8/layout/hierarchy2"/>
    <dgm:cxn modelId="{68AAB882-59ED-4566-85FA-C68E6424F1AF}" type="presOf" srcId="{DD1BE518-06B9-429A-88FA-CF84B129F897}" destId="{735C04F9-3537-4560-B83A-D8D56A1EB3C1}" srcOrd="0" destOrd="0" presId="urn:microsoft.com/office/officeart/2005/8/layout/hierarchy2"/>
    <dgm:cxn modelId="{5287081F-3B28-4AB6-B433-19206AD43790}" type="presOf" srcId="{ECFF8A2C-45DA-4D88-822B-061C8B4A27D7}" destId="{5F7E7033-2D45-4788-8024-858AC89F98FD}" srcOrd="1" destOrd="0" presId="urn:microsoft.com/office/officeart/2005/8/layout/hierarchy2"/>
    <dgm:cxn modelId="{18FC81C3-18AE-4313-9C7F-462CE25DEC92}" type="presOf" srcId="{758E2E85-F171-4436-A380-A3CF91083CC8}" destId="{BCF6192C-B04E-4AE1-83AE-2D0ED9023402}" srcOrd="0" destOrd="0" presId="urn:microsoft.com/office/officeart/2005/8/layout/hierarchy2"/>
    <dgm:cxn modelId="{62E44E04-FF18-4EDA-9ECF-5F4E26C22006}" srcId="{758E2E85-F171-4436-A380-A3CF91083CC8}" destId="{DD1BE518-06B9-429A-88FA-CF84B129F897}" srcOrd="1" destOrd="0" parTransId="{275DA033-5AA0-4678-A3F2-9EA631BFA4A8}" sibTransId="{8A5F5100-909B-4DC3-9694-D3A5D89C3B61}"/>
    <dgm:cxn modelId="{261DB962-4C45-4D27-A3D4-00B731760220}" srcId="{758E2E85-F171-4436-A380-A3CF91083CC8}" destId="{E577052E-866D-4B71-A6F3-645581F4B3B5}" srcOrd="0" destOrd="0" parTransId="{ECFF8A2C-45DA-4D88-822B-061C8B4A27D7}" sibTransId="{D347C342-C40C-48CD-A3BF-BDE63AC239C5}"/>
    <dgm:cxn modelId="{61E347CD-8B61-4949-B51B-0CDB180DD53D}" srcId="{869E1F11-6BEF-42D8-B54E-2135E5F163F1}" destId="{4818C3ED-5BA2-4B3F-994B-4BA49F7871BD}" srcOrd="0" destOrd="0" parTransId="{B932F613-8709-4BBE-89B4-0839A65C9ADA}" sibTransId="{C1E992F0-2D8F-4FDD-8F65-31BA1E790BE6}"/>
    <dgm:cxn modelId="{905965D5-3750-4A7E-8CE7-0769904F0361}" srcId="{F62D3796-9D64-47F0-B57F-2FFCC306946F}" destId="{758E2E85-F171-4436-A380-A3CF91083CC8}" srcOrd="1" destOrd="0" parTransId="{A8745F90-A20C-464B-9A99-6227820150CF}" sibTransId="{DBE331B4-4D93-4538-9BCD-F58DE4D5B567}"/>
    <dgm:cxn modelId="{B49C978A-FCF8-44A1-BBBA-995BFF67DEF7}" type="presOf" srcId="{C2A5805E-ADF5-4959-9591-FFB995D8BCA6}" destId="{2C8F3735-0F87-420B-A324-1E5DA7803768}" srcOrd="0" destOrd="0" presId="urn:microsoft.com/office/officeart/2005/8/layout/hierarchy2"/>
    <dgm:cxn modelId="{4FC7FB05-1544-4F0B-89C0-0D88A8E5F090}" type="presOf" srcId="{A8745F90-A20C-464B-9A99-6227820150CF}" destId="{AA272124-5CDD-4E03-ABA6-C3E0BE23C4A8}" srcOrd="1" destOrd="0" presId="urn:microsoft.com/office/officeart/2005/8/layout/hierarchy2"/>
    <dgm:cxn modelId="{F126400D-22E6-4D2D-A921-559F48DF45FD}" type="presOf" srcId="{13CB8990-D2C0-4D36-88D8-69762426A7E3}" destId="{8118E5B3-DB2E-400F-BD51-8D5E62B06ED4}" srcOrd="0" destOrd="0" presId="urn:microsoft.com/office/officeart/2005/8/layout/hierarchy2"/>
    <dgm:cxn modelId="{DB136D18-8B7C-442E-B2A4-68563C9E7A4F}" type="presOf" srcId="{69F2E69B-3C87-414A-9DBB-FF919AFBCEF9}" destId="{39BD14C9-25B1-4D00-9D15-21C26E69F876}" srcOrd="0" destOrd="0" presId="urn:microsoft.com/office/officeart/2005/8/layout/hierarchy2"/>
    <dgm:cxn modelId="{97FF1635-AD13-4A23-8460-D100227D166D}" type="presOf" srcId="{E577052E-866D-4B71-A6F3-645581F4B3B5}" destId="{6734AA8B-4EBA-4ED2-8760-85F6686AC00D}" srcOrd="0" destOrd="0" presId="urn:microsoft.com/office/officeart/2005/8/layout/hierarchy2"/>
    <dgm:cxn modelId="{9D2162D1-EF12-4778-8460-3B38A8474220}" type="presOf" srcId="{ECFF8A2C-45DA-4D88-822B-061C8B4A27D7}" destId="{33E09823-0924-4240-88BC-B3C3A6D59198}" srcOrd="0" destOrd="0" presId="urn:microsoft.com/office/officeart/2005/8/layout/hierarchy2"/>
    <dgm:cxn modelId="{D88E7148-CE6A-47A0-AA28-ED5D2DF319EE}" type="presParOf" srcId="{59AD6F9B-69B2-4D66-8692-D7DD22F7DBF6}" destId="{4E8A6615-624E-4E62-B04E-0D7A2B55DF71}" srcOrd="0" destOrd="0" presId="urn:microsoft.com/office/officeart/2005/8/layout/hierarchy2"/>
    <dgm:cxn modelId="{4939B226-E52F-413F-9356-410422D92A11}" type="presParOf" srcId="{4E8A6615-624E-4E62-B04E-0D7A2B55DF71}" destId="{00DE3C72-557F-4EAB-951E-BA7E33338D51}" srcOrd="0" destOrd="0" presId="urn:microsoft.com/office/officeart/2005/8/layout/hierarchy2"/>
    <dgm:cxn modelId="{B8869566-BA28-43D8-B340-382B4332B7DD}" type="presParOf" srcId="{4E8A6615-624E-4E62-B04E-0D7A2B55DF71}" destId="{A348ED09-EA7D-4017-B448-3BBE3A275711}" srcOrd="1" destOrd="0" presId="urn:microsoft.com/office/officeart/2005/8/layout/hierarchy2"/>
    <dgm:cxn modelId="{CFBF861A-3288-4423-8784-E41F6A272C8E}" type="presParOf" srcId="{A348ED09-EA7D-4017-B448-3BBE3A275711}" destId="{09079F8F-65EF-4AD1-8599-5F9D3CC840AF}" srcOrd="0" destOrd="0" presId="urn:microsoft.com/office/officeart/2005/8/layout/hierarchy2"/>
    <dgm:cxn modelId="{CABF7758-602F-4104-8CA4-3AF655B77863}" type="presParOf" srcId="{09079F8F-65EF-4AD1-8599-5F9D3CC840AF}" destId="{74D9DE93-DEE2-4DA6-B530-944DEC030834}" srcOrd="0" destOrd="0" presId="urn:microsoft.com/office/officeart/2005/8/layout/hierarchy2"/>
    <dgm:cxn modelId="{55168248-5953-436B-A3BE-6A7627D08A3A}" type="presParOf" srcId="{A348ED09-EA7D-4017-B448-3BBE3A275711}" destId="{06B0D273-E7DB-4F90-BE5F-00E1F0B9BB57}" srcOrd="1" destOrd="0" presId="urn:microsoft.com/office/officeart/2005/8/layout/hierarchy2"/>
    <dgm:cxn modelId="{9024E244-07DC-431D-A363-2210C13DA654}" type="presParOf" srcId="{06B0D273-E7DB-4F90-BE5F-00E1F0B9BB57}" destId="{F31E1BDA-EB85-4E09-9B3C-E9441BC5D135}" srcOrd="0" destOrd="0" presId="urn:microsoft.com/office/officeart/2005/8/layout/hierarchy2"/>
    <dgm:cxn modelId="{D12701C7-016B-498D-8C5A-CE78097CF794}" type="presParOf" srcId="{06B0D273-E7DB-4F90-BE5F-00E1F0B9BB57}" destId="{EDF85D52-DDF5-49A9-AC25-D74EDBC1F452}" srcOrd="1" destOrd="0" presId="urn:microsoft.com/office/officeart/2005/8/layout/hierarchy2"/>
    <dgm:cxn modelId="{950CEEA4-1D84-48B3-ADBC-368BB78EA52E}" type="presParOf" srcId="{EDF85D52-DDF5-49A9-AC25-D74EDBC1F452}" destId="{B0C719EE-F5C3-4AE8-BC08-9B7D717ABB54}" srcOrd="0" destOrd="0" presId="urn:microsoft.com/office/officeart/2005/8/layout/hierarchy2"/>
    <dgm:cxn modelId="{D948E41B-EEBF-477D-983E-42095DADCAA7}" type="presParOf" srcId="{B0C719EE-F5C3-4AE8-BC08-9B7D717ABB54}" destId="{FADE6BBD-1EEC-4E7F-A05A-0EE5995185AD}" srcOrd="0" destOrd="0" presId="urn:microsoft.com/office/officeart/2005/8/layout/hierarchy2"/>
    <dgm:cxn modelId="{384FA2BA-F73E-42D3-BD57-F7E3ADFEE5DB}" type="presParOf" srcId="{EDF85D52-DDF5-49A9-AC25-D74EDBC1F452}" destId="{F22A575C-C5F9-4B0A-81E6-1BF6695BEB7D}" srcOrd="1" destOrd="0" presId="urn:microsoft.com/office/officeart/2005/8/layout/hierarchy2"/>
    <dgm:cxn modelId="{5CB98B5C-AD24-4A1B-8A3A-AE119A672102}" type="presParOf" srcId="{F22A575C-C5F9-4B0A-81E6-1BF6695BEB7D}" destId="{69B37475-8825-4349-B713-557242287CC5}" srcOrd="0" destOrd="0" presId="urn:microsoft.com/office/officeart/2005/8/layout/hierarchy2"/>
    <dgm:cxn modelId="{972F9014-C449-4AE9-8C9A-41B686DCB439}" type="presParOf" srcId="{F22A575C-C5F9-4B0A-81E6-1BF6695BEB7D}" destId="{E75FA387-0BE0-42AE-9951-F708E21CBAA7}" srcOrd="1" destOrd="0" presId="urn:microsoft.com/office/officeart/2005/8/layout/hierarchy2"/>
    <dgm:cxn modelId="{2355878A-6D2A-4CFB-A698-124E5F7575FE}" type="presParOf" srcId="{EDF85D52-DDF5-49A9-AC25-D74EDBC1F452}" destId="{0C90E490-8610-4893-9B08-7BADC05EA22E}" srcOrd="2" destOrd="0" presId="urn:microsoft.com/office/officeart/2005/8/layout/hierarchy2"/>
    <dgm:cxn modelId="{0F2E0E84-3BE6-47A7-B1FD-1D8FA12698F3}" type="presParOf" srcId="{0C90E490-8610-4893-9B08-7BADC05EA22E}" destId="{237D3F1D-9F53-4CC5-822F-B8B78C7FBE0F}" srcOrd="0" destOrd="0" presId="urn:microsoft.com/office/officeart/2005/8/layout/hierarchy2"/>
    <dgm:cxn modelId="{F4B40DAD-0AE0-4285-B043-BF9EABA30B00}" type="presParOf" srcId="{EDF85D52-DDF5-49A9-AC25-D74EDBC1F452}" destId="{F5B6C282-B850-4924-AFD0-276DCD4B1766}" srcOrd="3" destOrd="0" presId="urn:microsoft.com/office/officeart/2005/8/layout/hierarchy2"/>
    <dgm:cxn modelId="{D8942CBA-793C-472F-9C0E-64A8B1F69BC0}" type="presParOf" srcId="{F5B6C282-B850-4924-AFD0-276DCD4B1766}" destId="{479B28B8-0E14-45C1-A7EE-74772909CED7}" srcOrd="0" destOrd="0" presId="urn:microsoft.com/office/officeart/2005/8/layout/hierarchy2"/>
    <dgm:cxn modelId="{C55A0FC1-A42B-4D62-9947-F52E7C829EF0}" type="presParOf" srcId="{F5B6C282-B850-4924-AFD0-276DCD4B1766}" destId="{ADC19F85-CCC2-4630-ACE9-42E1594AF0E6}" srcOrd="1" destOrd="0" presId="urn:microsoft.com/office/officeart/2005/8/layout/hierarchy2"/>
    <dgm:cxn modelId="{694427D2-DE38-4EEC-A7F0-CCF4099D2232}" type="presParOf" srcId="{EDF85D52-DDF5-49A9-AC25-D74EDBC1F452}" destId="{39BD14C9-25B1-4D00-9D15-21C26E69F876}" srcOrd="4" destOrd="0" presId="urn:microsoft.com/office/officeart/2005/8/layout/hierarchy2"/>
    <dgm:cxn modelId="{A6A3956B-CCDA-4A71-9035-FE52D5022564}" type="presParOf" srcId="{39BD14C9-25B1-4D00-9D15-21C26E69F876}" destId="{6EED36F6-C960-4601-9A80-9CAB182CB8C1}" srcOrd="0" destOrd="0" presId="urn:microsoft.com/office/officeart/2005/8/layout/hierarchy2"/>
    <dgm:cxn modelId="{77ACCA57-0A76-4DB0-82AF-8B063262688D}" type="presParOf" srcId="{EDF85D52-DDF5-49A9-AC25-D74EDBC1F452}" destId="{0641F3CB-BBBE-4F04-B3CD-756E4C7D1EF1}" srcOrd="5" destOrd="0" presId="urn:microsoft.com/office/officeart/2005/8/layout/hierarchy2"/>
    <dgm:cxn modelId="{B0B9DECE-EC67-4F5E-A565-A55467F1B633}" type="presParOf" srcId="{0641F3CB-BBBE-4F04-B3CD-756E4C7D1EF1}" destId="{23296B52-AF63-4777-A6C9-05A1448F8DB7}" srcOrd="0" destOrd="0" presId="urn:microsoft.com/office/officeart/2005/8/layout/hierarchy2"/>
    <dgm:cxn modelId="{12CBBAFB-0EDD-4403-AB7E-52DE4F979729}" type="presParOf" srcId="{0641F3CB-BBBE-4F04-B3CD-756E4C7D1EF1}" destId="{CC1BD3D7-E6B6-48FA-8562-7D7324FB4FC4}" srcOrd="1" destOrd="0" presId="urn:microsoft.com/office/officeart/2005/8/layout/hierarchy2"/>
    <dgm:cxn modelId="{210A2113-0253-49D4-A898-7E246E63407B}" type="presParOf" srcId="{A348ED09-EA7D-4017-B448-3BBE3A275711}" destId="{D507B00A-CF4D-461F-BC47-ACDA1055CE25}" srcOrd="2" destOrd="0" presId="urn:microsoft.com/office/officeart/2005/8/layout/hierarchy2"/>
    <dgm:cxn modelId="{23AE8550-9F2B-4A79-9170-B8ED115A5677}" type="presParOf" srcId="{D507B00A-CF4D-461F-BC47-ACDA1055CE25}" destId="{AA272124-5CDD-4E03-ABA6-C3E0BE23C4A8}" srcOrd="0" destOrd="0" presId="urn:microsoft.com/office/officeart/2005/8/layout/hierarchy2"/>
    <dgm:cxn modelId="{1E1F4F20-D405-4DB4-8202-DD895F391827}" type="presParOf" srcId="{A348ED09-EA7D-4017-B448-3BBE3A275711}" destId="{74873179-03CD-4884-9101-68683BD7F7DE}" srcOrd="3" destOrd="0" presId="urn:microsoft.com/office/officeart/2005/8/layout/hierarchy2"/>
    <dgm:cxn modelId="{8D8BD0EB-FA98-41B8-9B50-46480340CE56}" type="presParOf" srcId="{74873179-03CD-4884-9101-68683BD7F7DE}" destId="{BCF6192C-B04E-4AE1-83AE-2D0ED9023402}" srcOrd="0" destOrd="0" presId="urn:microsoft.com/office/officeart/2005/8/layout/hierarchy2"/>
    <dgm:cxn modelId="{537F3023-5CE8-4BF2-9033-DE76F3092A76}" type="presParOf" srcId="{74873179-03CD-4884-9101-68683BD7F7DE}" destId="{53998305-8712-4EB3-A350-9276347D1929}" srcOrd="1" destOrd="0" presId="urn:microsoft.com/office/officeart/2005/8/layout/hierarchy2"/>
    <dgm:cxn modelId="{1D9401B7-9CAB-4EB8-AD2B-3ACF5B0446AF}" type="presParOf" srcId="{53998305-8712-4EB3-A350-9276347D1929}" destId="{33E09823-0924-4240-88BC-B3C3A6D59198}" srcOrd="0" destOrd="0" presId="urn:microsoft.com/office/officeart/2005/8/layout/hierarchy2"/>
    <dgm:cxn modelId="{04AA4A57-CF00-46CA-A49F-34CCAD31BB3C}" type="presParOf" srcId="{33E09823-0924-4240-88BC-B3C3A6D59198}" destId="{5F7E7033-2D45-4788-8024-858AC89F98FD}" srcOrd="0" destOrd="0" presId="urn:microsoft.com/office/officeart/2005/8/layout/hierarchy2"/>
    <dgm:cxn modelId="{C09225DA-1411-40E8-9788-DEC5D973B82F}" type="presParOf" srcId="{53998305-8712-4EB3-A350-9276347D1929}" destId="{D1EC29F4-7333-49FE-9399-EFD96994F933}" srcOrd="1" destOrd="0" presId="urn:microsoft.com/office/officeart/2005/8/layout/hierarchy2"/>
    <dgm:cxn modelId="{213EF268-6DAB-42D3-B237-393A6DDE389B}" type="presParOf" srcId="{D1EC29F4-7333-49FE-9399-EFD96994F933}" destId="{6734AA8B-4EBA-4ED2-8760-85F6686AC00D}" srcOrd="0" destOrd="0" presId="urn:microsoft.com/office/officeart/2005/8/layout/hierarchy2"/>
    <dgm:cxn modelId="{2DA65F18-73C4-4008-B895-916EEB1A02DE}" type="presParOf" srcId="{D1EC29F4-7333-49FE-9399-EFD96994F933}" destId="{08414D89-14C1-4277-B3B9-9D409CC8A3AA}" srcOrd="1" destOrd="0" presId="urn:microsoft.com/office/officeart/2005/8/layout/hierarchy2"/>
    <dgm:cxn modelId="{4CA5FB99-D847-4FAA-8199-F6371C6A8443}" type="presParOf" srcId="{53998305-8712-4EB3-A350-9276347D1929}" destId="{5D1033AA-953A-440B-A5F6-C4469E72CDB3}" srcOrd="2" destOrd="0" presId="urn:microsoft.com/office/officeart/2005/8/layout/hierarchy2"/>
    <dgm:cxn modelId="{702DE5AC-8B84-4F64-BA08-BC5163260041}" type="presParOf" srcId="{5D1033AA-953A-440B-A5F6-C4469E72CDB3}" destId="{24ED1953-A99D-4FE3-BA1A-8E55DBA7B26A}" srcOrd="0" destOrd="0" presId="urn:microsoft.com/office/officeart/2005/8/layout/hierarchy2"/>
    <dgm:cxn modelId="{5214E387-1591-4973-B89C-5A82FEB4FBB4}" type="presParOf" srcId="{53998305-8712-4EB3-A350-9276347D1929}" destId="{72F0DE7A-B0FD-41C8-B1E7-E1881B87B6E0}" srcOrd="3" destOrd="0" presId="urn:microsoft.com/office/officeart/2005/8/layout/hierarchy2"/>
    <dgm:cxn modelId="{6EDE5696-51B0-46D9-8DB2-1BACA4E1BADA}" type="presParOf" srcId="{72F0DE7A-B0FD-41C8-B1E7-E1881B87B6E0}" destId="{735C04F9-3537-4560-B83A-D8D56A1EB3C1}" srcOrd="0" destOrd="0" presId="urn:microsoft.com/office/officeart/2005/8/layout/hierarchy2"/>
    <dgm:cxn modelId="{B238A716-10B6-4FE0-A6B8-9A3DC984A006}" type="presParOf" srcId="{72F0DE7A-B0FD-41C8-B1E7-E1881B87B6E0}" destId="{AD42215E-2F7C-45D5-9D21-DACAD5F9177D}" srcOrd="1" destOrd="0" presId="urn:microsoft.com/office/officeart/2005/8/layout/hierarchy2"/>
    <dgm:cxn modelId="{02A7F430-B27E-4106-88E8-BE80260B48D8}" type="presParOf" srcId="{53998305-8712-4EB3-A350-9276347D1929}" destId="{8118E5B3-DB2E-400F-BD51-8D5E62B06ED4}" srcOrd="4" destOrd="0" presId="urn:microsoft.com/office/officeart/2005/8/layout/hierarchy2"/>
    <dgm:cxn modelId="{68654DA8-100C-49DD-A75D-29472C209227}" type="presParOf" srcId="{8118E5B3-DB2E-400F-BD51-8D5E62B06ED4}" destId="{D763DD62-B570-461E-BCD7-D6D9759AA45F}" srcOrd="0" destOrd="0" presId="urn:microsoft.com/office/officeart/2005/8/layout/hierarchy2"/>
    <dgm:cxn modelId="{2352A529-AA21-4784-958F-1FFD3F932CA5}" type="presParOf" srcId="{53998305-8712-4EB3-A350-9276347D1929}" destId="{3067A1A4-0057-4E6D-AF91-5C413F366BA4}" srcOrd="5" destOrd="0" presId="urn:microsoft.com/office/officeart/2005/8/layout/hierarchy2"/>
    <dgm:cxn modelId="{DAA9615F-1859-4588-9085-A8F5608471D2}" type="presParOf" srcId="{3067A1A4-0057-4E6D-AF91-5C413F366BA4}" destId="{2C8F3735-0F87-420B-A324-1E5DA7803768}" srcOrd="0" destOrd="0" presId="urn:microsoft.com/office/officeart/2005/8/layout/hierarchy2"/>
    <dgm:cxn modelId="{8CD16268-E0C8-4C08-BFC5-51A75BC020AE}" type="presParOf" srcId="{3067A1A4-0057-4E6D-AF91-5C413F366BA4}" destId="{0DC6D369-1477-48DE-B820-5E74DA69FEC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D519A1-6547-423A-A27E-E17331F6EA47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F62D3796-9D64-47F0-B57F-2FFCC306946F}">
      <dgm:prSet phldrT="[Texto]"/>
      <dgm:spPr/>
      <dgm:t>
        <a:bodyPr/>
        <a:lstStyle/>
        <a:p>
          <a:r>
            <a:rPr lang="es-CO" b="1" dirty="0" smtClean="0"/>
            <a:t>Apoyo post-construcción</a:t>
          </a:r>
          <a:endParaRPr lang="es-CO" b="1" dirty="0"/>
        </a:p>
      </dgm:t>
    </dgm:pt>
    <dgm:pt modelId="{1897ABC2-31E4-4B60-81F0-456246222A9B}" type="parTrans" cxnId="{152EB1DB-D08C-4A45-9BB7-17FC6FD33AB1}">
      <dgm:prSet/>
      <dgm:spPr/>
      <dgm:t>
        <a:bodyPr/>
        <a:lstStyle/>
        <a:p>
          <a:endParaRPr lang="es-CO"/>
        </a:p>
      </dgm:t>
    </dgm:pt>
    <dgm:pt modelId="{EAAC34F5-44A4-4B50-BF1E-7C132B541094}" type="sibTrans" cxnId="{152EB1DB-D08C-4A45-9BB7-17FC6FD33AB1}">
      <dgm:prSet/>
      <dgm:spPr/>
      <dgm:t>
        <a:bodyPr/>
        <a:lstStyle/>
        <a:p>
          <a:endParaRPr lang="es-CO"/>
        </a:p>
      </dgm:t>
    </dgm:pt>
    <dgm:pt modelId="{869E1F11-6BEF-42D8-B54E-2135E5F163F1}">
      <dgm:prSet phldrT="[Texto]"/>
      <dgm:spPr/>
      <dgm:t>
        <a:bodyPr/>
        <a:lstStyle/>
        <a:p>
          <a:r>
            <a:rPr lang="es-CO" b="1" dirty="0" smtClean="0"/>
            <a:t>Inversiones</a:t>
          </a:r>
          <a:endParaRPr lang="es-CO" b="1" dirty="0"/>
        </a:p>
      </dgm:t>
    </dgm:pt>
    <dgm:pt modelId="{4E1CFE97-1B28-4FAF-BDF3-EEE8CEEE9E12}" type="parTrans" cxnId="{DB56AA61-EEAA-45D4-86E1-6FF6E3DC4E9D}">
      <dgm:prSet/>
      <dgm:spPr/>
      <dgm:t>
        <a:bodyPr/>
        <a:lstStyle/>
        <a:p>
          <a:endParaRPr lang="es-CO"/>
        </a:p>
      </dgm:t>
    </dgm:pt>
    <dgm:pt modelId="{6AC29210-BC5A-4ADF-9956-DCE7CB754D22}" type="sibTrans" cxnId="{DB56AA61-EEAA-45D4-86E1-6FF6E3DC4E9D}">
      <dgm:prSet/>
      <dgm:spPr/>
      <dgm:t>
        <a:bodyPr/>
        <a:lstStyle/>
        <a:p>
          <a:endParaRPr lang="es-CO"/>
        </a:p>
      </dgm:t>
    </dgm:pt>
    <dgm:pt modelId="{4818C3ED-5BA2-4B3F-994B-4BA49F7871BD}">
      <dgm:prSet phldrT="[Texto]"/>
      <dgm:spPr/>
      <dgm:t>
        <a:bodyPr/>
        <a:lstStyle/>
        <a:p>
          <a:r>
            <a:rPr lang="es-CO" dirty="0" smtClean="0"/>
            <a:t>Reposición componentes </a:t>
          </a:r>
          <a:endParaRPr lang="es-CO" dirty="0"/>
        </a:p>
      </dgm:t>
    </dgm:pt>
    <dgm:pt modelId="{B932F613-8709-4BBE-89B4-0839A65C9ADA}" type="parTrans" cxnId="{61E347CD-8B61-4949-B51B-0CDB180DD53D}">
      <dgm:prSet/>
      <dgm:spPr/>
      <dgm:t>
        <a:bodyPr/>
        <a:lstStyle/>
        <a:p>
          <a:endParaRPr lang="es-CO"/>
        </a:p>
      </dgm:t>
    </dgm:pt>
    <dgm:pt modelId="{C1E992F0-2D8F-4FDD-8F65-31BA1E790BE6}" type="sibTrans" cxnId="{61E347CD-8B61-4949-B51B-0CDB180DD53D}">
      <dgm:prSet/>
      <dgm:spPr/>
      <dgm:t>
        <a:bodyPr/>
        <a:lstStyle/>
        <a:p>
          <a:endParaRPr lang="es-CO"/>
        </a:p>
      </dgm:t>
    </dgm:pt>
    <dgm:pt modelId="{E26C6907-29E4-4D19-9C7B-E3A87950A548}">
      <dgm:prSet phldrT="[Texto]"/>
      <dgm:spPr/>
      <dgm:t>
        <a:bodyPr/>
        <a:lstStyle/>
        <a:p>
          <a:r>
            <a:rPr lang="es-CO" dirty="0" smtClean="0"/>
            <a:t>Ampliación sistemas</a:t>
          </a:r>
          <a:endParaRPr lang="es-CO" dirty="0"/>
        </a:p>
      </dgm:t>
    </dgm:pt>
    <dgm:pt modelId="{5168AB06-4C11-4778-A9A0-2D69C86C633D}" type="parTrans" cxnId="{223CDFAC-00ED-469B-BC0F-FDECCC827B9F}">
      <dgm:prSet/>
      <dgm:spPr/>
      <dgm:t>
        <a:bodyPr/>
        <a:lstStyle/>
        <a:p>
          <a:endParaRPr lang="es-CO"/>
        </a:p>
      </dgm:t>
    </dgm:pt>
    <dgm:pt modelId="{FABF3FF0-AB5D-46CD-8772-FC5D37D8D33D}" type="sibTrans" cxnId="{223CDFAC-00ED-469B-BC0F-FDECCC827B9F}">
      <dgm:prSet/>
      <dgm:spPr/>
      <dgm:t>
        <a:bodyPr/>
        <a:lstStyle/>
        <a:p>
          <a:endParaRPr lang="es-CO"/>
        </a:p>
      </dgm:t>
    </dgm:pt>
    <dgm:pt modelId="{758E2E85-F171-4436-A380-A3CF91083CC8}">
      <dgm:prSet phldrT="[Texto]"/>
      <dgm:spPr/>
      <dgm:t>
        <a:bodyPr/>
        <a:lstStyle/>
        <a:p>
          <a:r>
            <a:rPr lang="es-CO" b="1" dirty="0" smtClean="0"/>
            <a:t>Institucionalidad</a:t>
          </a:r>
          <a:r>
            <a:rPr lang="es-CO" dirty="0" smtClean="0"/>
            <a:t> </a:t>
          </a:r>
          <a:endParaRPr lang="es-CO" dirty="0"/>
        </a:p>
      </dgm:t>
    </dgm:pt>
    <dgm:pt modelId="{A8745F90-A20C-464B-9A99-6227820150CF}" type="parTrans" cxnId="{905965D5-3750-4A7E-8CE7-0769904F0361}">
      <dgm:prSet/>
      <dgm:spPr/>
      <dgm:t>
        <a:bodyPr/>
        <a:lstStyle/>
        <a:p>
          <a:endParaRPr lang="es-CO"/>
        </a:p>
      </dgm:t>
    </dgm:pt>
    <dgm:pt modelId="{DBE331B4-4D93-4538-9BCD-F58DE4D5B567}" type="sibTrans" cxnId="{905965D5-3750-4A7E-8CE7-0769904F0361}">
      <dgm:prSet/>
      <dgm:spPr/>
      <dgm:t>
        <a:bodyPr/>
        <a:lstStyle/>
        <a:p>
          <a:endParaRPr lang="es-CO"/>
        </a:p>
      </dgm:t>
    </dgm:pt>
    <dgm:pt modelId="{E577052E-866D-4B71-A6F3-645581F4B3B5}">
      <dgm:prSet phldrT="[Texto]"/>
      <dgm:spPr/>
      <dgm:t>
        <a:bodyPr/>
        <a:lstStyle/>
        <a:p>
          <a:r>
            <a:rPr lang="es-CO" dirty="0" smtClean="0"/>
            <a:t>Fortalecimiento prestador</a:t>
          </a:r>
          <a:endParaRPr lang="es-CO" dirty="0"/>
        </a:p>
      </dgm:t>
    </dgm:pt>
    <dgm:pt modelId="{ECFF8A2C-45DA-4D88-822B-061C8B4A27D7}" type="parTrans" cxnId="{261DB962-4C45-4D27-A3D4-00B731760220}">
      <dgm:prSet/>
      <dgm:spPr/>
      <dgm:t>
        <a:bodyPr/>
        <a:lstStyle/>
        <a:p>
          <a:endParaRPr lang="es-CO"/>
        </a:p>
      </dgm:t>
    </dgm:pt>
    <dgm:pt modelId="{D347C342-C40C-48CD-A3BF-BDE63AC239C5}" type="sibTrans" cxnId="{261DB962-4C45-4D27-A3D4-00B731760220}">
      <dgm:prSet/>
      <dgm:spPr/>
      <dgm:t>
        <a:bodyPr/>
        <a:lstStyle/>
        <a:p>
          <a:endParaRPr lang="es-CO"/>
        </a:p>
      </dgm:t>
    </dgm:pt>
    <dgm:pt modelId="{DD1BE518-06B9-429A-88FA-CF84B129F897}">
      <dgm:prSet/>
      <dgm:spPr/>
      <dgm:t>
        <a:bodyPr/>
        <a:lstStyle/>
        <a:p>
          <a:r>
            <a:rPr lang="es-CO" dirty="0" smtClean="0"/>
            <a:t>Equipamiento prestador</a:t>
          </a:r>
          <a:endParaRPr lang="es-CO" dirty="0"/>
        </a:p>
      </dgm:t>
    </dgm:pt>
    <dgm:pt modelId="{275DA033-5AA0-4678-A3F2-9EA631BFA4A8}" type="parTrans" cxnId="{62E44E04-FF18-4EDA-9ECF-5F4E26C22006}">
      <dgm:prSet/>
      <dgm:spPr/>
      <dgm:t>
        <a:bodyPr/>
        <a:lstStyle/>
        <a:p>
          <a:endParaRPr lang="es-CO"/>
        </a:p>
      </dgm:t>
    </dgm:pt>
    <dgm:pt modelId="{8A5F5100-909B-4DC3-9694-D3A5D89C3B61}" type="sibTrans" cxnId="{62E44E04-FF18-4EDA-9ECF-5F4E26C22006}">
      <dgm:prSet/>
      <dgm:spPr/>
      <dgm:t>
        <a:bodyPr/>
        <a:lstStyle/>
        <a:p>
          <a:endParaRPr lang="es-CO"/>
        </a:p>
      </dgm:t>
    </dgm:pt>
    <dgm:pt modelId="{A351393A-6C0D-44A8-AF56-8781E3D32A99}">
      <dgm:prSet/>
      <dgm:spPr/>
      <dgm:t>
        <a:bodyPr/>
        <a:lstStyle/>
        <a:p>
          <a:r>
            <a:rPr lang="es-CO" b="1" dirty="0" smtClean="0"/>
            <a:t>Modelo de apoyo</a:t>
          </a:r>
          <a:endParaRPr lang="es-CO" b="1" dirty="0"/>
        </a:p>
      </dgm:t>
    </dgm:pt>
    <dgm:pt modelId="{B01349A1-CE6E-40EC-83B9-D9E99F487F82}" type="parTrans" cxnId="{11F03F9F-4ECC-4ADB-A1F1-15341180767D}">
      <dgm:prSet/>
      <dgm:spPr/>
      <dgm:t>
        <a:bodyPr/>
        <a:lstStyle/>
        <a:p>
          <a:endParaRPr lang="es-CO"/>
        </a:p>
      </dgm:t>
    </dgm:pt>
    <dgm:pt modelId="{E3B58739-AAA5-483F-9C90-9DB32D4834C2}" type="sibTrans" cxnId="{11F03F9F-4ECC-4ADB-A1F1-15341180767D}">
      <dgm:prSet/>
      <dgm:spPr/>
      <dgm:t>
        <a:bodyPr/>
        <a:lstStyle/>
        <a:p>
          <a:endParaRPr lang="es-CO"/>
        </a:p>
      </dgm:t>
    </dgm:pt>
    <dgm:pt modelId="{FFDF60A7-3CCF-44A6-8EAF-D101B7FEB587}">
      <dgm:prSet/>
      <dgm:spPr/>
      <dgm:t>
        <a:bodyPr/>
        <a:lstStyle/>
        <a:p>
          <a:r>
            <a:rPr lang="es-CO" dirty="0" smtClean="0"/>
            <a:t>Administración programas </a:t>
          </a:r>
          <a:endParaRPr lang="es-CO" dirty="0"/>
        </a:p>
      </dgm:t>
    </dgm:pt>
    <dgm:pt modelId="{E351C29C-2BC0-457A-B46E-F7EC5AF39EFD}" type="parTrans" cxnId="{09EE866F-B3E2-4384-BB55-57E94A326AF2}">
      <dgm:prSet/>
      <dgm:spPr/>
      <dgm:t>
        <a:bodyPr/>
        <a:lstStyle/>
        <a:p>
          <a:endParaRPr lang="es-CO"/>
        </a:p>
      </dgm:t>
    </dgm:pt>
    <dgm:pt modelId="{C674AA79-1418-43C5-88A0-CF525B1A841A}" type="sibTrans" cxnId="{09EE866F-B3E2-4384-BB55-57E94A326AF2}">
      <dgm:prSet/>
      <dgm:spPr/>
      <dgm:t>
        <a:bodyPr/>
        <a:lstStyle/>
        <a:p>
          <a:endParaRPr lang="es-CO"/>
        </a:p>
      </dgm:t>
    </dgm:pt>
    <dgm:pt modelId="{F695A0CE-2C9A-43A8-83D1-74263F0A3AC6}">
      <dgm:prSet/>
      <dgm:spPr/>
      <dgm:t>
        <a:bodyPr/>
        <a:lstStyle/>
        <a:p>
          <a:r>
            <a:rPr lang="es-CO" dirty="0" smtClean="0"/>
            <a:t>Seguimiento y evaluación</a:t>
          </a:r>
          <a:endParaRPr lang="es-CO" dirty="0"/>
        </a:p>
      </dgm:t>
    </dgm:pt>
    <dgm:pt modelId="{A683134C-97B9-4356-AB07-15AB375BC1BC}" type="parTrans" cxnId="{1228BEEB-10FC-4143-B27C-F002296B5F5A}">
      <dgm:prSet/>
      <dgm:spPr/>
      <dgm:t>
        <a:bodyPr/>
        <a:lstStyle/>
        <a:p>
          <a:endParaRPr lang="es-CO"/>
        </a:p>
      </dgm:t>
    </dgm:pt>
    <dgm:pt modelId="{B0B33E87-BAAC-46CC-9B21-989AEE420E92}" type="sibTrans" cxnId="{1228BEEB-10FC-4143-B27C-F002296B5F5A}">
      <dgm:prSet/>
      <dgm:spPr/>
      <dgm:t>
        <a:bodyPr/>
        <a:lstStyle/>
        <a:p>
          <a:endParaRPr lang="es-CO"/>
        </a:p>
      </dgm:t>
    </dgm:pt>
    <dgm:pt modelId="{071C982A-7D08-40A0-96A2-164D6B9C7E8F}">
      <dgm:prSet/>
      <dgm:spPr/>
      <dgm:t>
        <a:bodyPr/>
        <a:lstStyle/>
        <a:p>
          <a:r>
            <a:rPr lang="es-CO" dirty="0" smtClean="0"/>
            <a:t>Costos administrativos</a:t>
          </a:r>
          <a:endParaRPr lang="es-CO" dirty="0"/>
        </a:p>
      </dgm:t>
    </dgm:pt>
    <dgm:pt modelId="{825CB51A-ACA0-4D8D-9B16-FC70DA5FC64F}" type="parTrans" cxnId="{7129A04E-7F81-4B7F-9696-97D0220438D1}">
      <dgm:prSet/>
      <dgm:spPr/>
      <dgm:t>
        <a:bodyPr/>
        <a:lstStyle/>
        <a:p>
          <a:endParaRPr lang="es-CO"/>
        </a:p>
      </dgm:t>
    </dgm:pt>
    <dgm:pt modelId="{B83B18EC-260D-45F2-B54D-D1F89970A472}" type="sibTrans" cxnId="{7129A04E-7F81-4B7F-9696-97D0220438D1}">
      <dgm:prSet/>
      <dgm:spPr/>
      <dgm:t>
        <a:bodyPr/>
        <a:lstStyle/>
        <a:p>
          <a:endParaRPr lang="es-CO"/>
        </a:p>
      </dgm:t>
    </dgm:pt>
    <dgm:pt modelId="{59AD6F9B-69B2-4D66-8692-D7DD22F7DBF6}" type="pres">
      <dgm:prSet presAssocID="{23D519A1-6547-423A-A27E-E17331F6EA4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E8A6615-624E-4E62-B04E-0D7A2B55DF71}" type="pres">
      <dgm:prSet presAssocID="{F62D3796-9D64-47F0-B57F-2FFCC306946F}" presName="root1" presStyleCnt="0"/>
      <dgm:spPr/>
    </dgm:pt>
    <dgm:pt modelId="{00DE3C72-557F-4EAB-951E-BA7E33338D51}" type="pres">
      <dgm:prSet presAssocID="{F62D3796-9D64-47F0-B57F-2FFCC306946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348ED09-EA7D-4017-B448-3BBE3A275711}" type="pres">
      <dgm:prSet presAssocID="{F62D3796-9D64-47F0-B57F-2FFCC306946F}" presName="level2hierChild" presStyleCnt="0"/>
      <dgm:spPr/>
    </dgm:pt>
    <dgm:pt modelId="{09079F8F-65EF-4AD1-8599-5F9D3CC840AF}" type="pres">
      <dgm:prSet presAssocID="{4E1CFE97-1B28-4FAF-BDF3-EEE8CEEE9E12}" presName="conn2-1" presStyleLbl="parChTrans1D2" presStyleIdx="0" presStyleCnt="3"/>
      <dgm:spPr/>
      <dgm:t>
        <a:bodyPr/>
        <a:lstStyle/>
        <a:p>
          <a:endParaRPr lang="es-CO"/>
        </a:p>
      </dgm:t>
    </dgm:pt>
    <dgm:pt modelId="{74D9DE93-DEE2-4DA6-B530-944DEC030834}" type="pres">
      <dgm:prSet presAssocID="{4E1CFE97-1B28-4FAF-BDF3-EEE8CEEE9E12}" presName="connTx" presStyleLbl="parChTrans1D2" presStyleIdx="0" presStyleCnt="3"/>
      <dgm:spPr/>
      <dgm:t>
        <a:bodyPr/>
        <a:lstStyle/>
        <a:p>
          <a:endParaRPr lang="es-CO"/>
        </a:p>
      </dgm:t>
    </dgm:pt>
    <dgm:pt modelId="{06B0D273-E7DB-4F90-BE5F-00E1F0B9BB57}" type="pres">
      <dgm:prSet presAssocID="{869E1F11-6BEF-42D8-B54E-2135E5F163F1}" presName="root2" presStyleCnt="0"/>
      <dgm:spPr/>
    </dgm:pt>
    <dgm:pt modelId="{F31E1BDA-EB85-4E09-9B3C-E9441BC5D135}" type="pres">
      <dgm:prSet presAssocID="{869E1F11-6BEF-42D8-B54E-2135E5F163F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DF85D52-DDF5-49A9-AC25-D74EDBC1F452}" type="pres">
      <dgm:prSet presAssocID="{869E1F11-6BEF-42D8-B54E-2135E5F163F1}" presName="level3hierChild" presStyleCnt="0"/>
      <dgm:spPr/>
    </dgm:pt>
    <dgm:pt modelId="{B0C719EE-F5C3-4AE8-BC08-9B7D717ABB54}" type="pres">
      <dgm:prSet presAssocID="{B932F613-8709-4BBE-89B4-0839A65C9ADA}" presName="conn2-1" presStyleLbl="parChTrans1D3" presStyleIdx="0" presStyleCnt="7"/>
      <dgm:spPr/>
      <dgm:t>
        <a:bodyPr/>
        <a:lstStyle/>
        <a:p>
          <a:endParaRPr lang="es-CO"/>
        </a:p>
      </dgm:t>
    </dgm:pt>
    <dgm:pt modelId="{FADE6BBD-1EEC-4E7F-A05A-0EE5995185AD}" type="pres">
      <dgm:prSet presAssocID="{B932F613-8709-4BBE-89B4-0839A65C9ADA}" presName="connTx" presStyleLbl="parChTrans1D3" presStyleIdx="0" presStyleCnt="7"/>
      <dgm:spPr/>
      <dgm:t>
        <a:bodyPr/>
        <a:lstStyle/>
        <a:p>
          <a:endParaRPr lang="es-CO"/>
        </a:p>
      </dgm:t>
    </dgm:pt>
    <dgm:pt modelId="{F22A575C-C5F9-4B0A-81E6-1BF6695BEB7D}" type="pres">
      <dgm:prSet presAssocID="{4818C3ED-5BA2-4B3F-994B-4BA49F7871BD}" presName="root2" presStyleCnt="0"/>
      <dgm:spPr/>
    </dgm:pt>
    <dgm:pt modelId="{69B37475-8825-4349-B713-557242287CC5}" type="pres">
      <dgm:prSet presAssocID="{4818C3ED-5BA2-4B3F-994B-4BA49F7871BD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75FA387-0BE0-42AE-9951-F708E21CBAA7}" type="pres">
      <dgm:prSet presAssocID="{4818C3ED-5BA2-4B3F-994B-4BA49F7871BD}" presName="level3hierChild" presStyleCnt="0"/>
      <dgm:spPr/>
    </dgm:pt>
    <dgm:pt modelId="{0C90E490-8610-4893-9B08-7BADC05EA22E}" type="pres">
      <dgm:prSet presAssocID="{5168AB06-4C11-4778-A9A0-2D69C86C633D}" presName="conn2-1" presStyleLbl="parChTrans1D3" presStyleIdx="1" presStyleCnt="7"/>
      <dgm:spPr/>
      <dgm:t>
        <a:bodyPr/>
        <a:lstStyle/>
        <a:p>
          <a:endParaRPr lang="es-CO"/>
        </a:p>
      </dgm:t>
    </dgm:pt>
    <dgm:pt modelId="{237D3F1D-9F53-4CC5-822F-B8B78C7FBE0F}" type="pres">
      <dgm:prSet presAssocID="{5168AB06-4C11-4778-A9A0-2D69C86C633D}" presName="connTx" presStyleLbl="parChTrans1D3" presStyleIdx="1" presStyleCnt="7"/>
      <dgm:spPr/>
      <dgm:t>
        <a:bodyPr/>
        <a:lstStyle/>
        <a:p>
          <a:endParaRPr lang="es-CO"/>
        </a:p>
      </dgm:t>
    </dgm:pt>
    <dgm:pt modelId="{F5B6C282-B850-4924-AFD0-276DCD4B1766}" type="pres">
      <dgm:prSet presAssocID="{E26C6907-29E4-4D19-9C7B-E3A87950A548}" presName="root2" presStyleCnt="0"/>
      <dgm:spPr/>
    </dgm:pt>
    <dgm:pt modelId="{479B28B8-0E14-45C1-A7EE-74772909CED7}" type="pres">
      <dgm:prSet presAssocID="{E26C6907-29E4-4D19-9C7B-E3A87950A548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DC19F85-CCC2-4630-ACE9-42E1594AF0E6}" type="pres">
      <dgm:prSet presAssocID="{E26C6907-29E4-4D19-9C7B-E3A87950A548}" presName="level3hierChild" presStyleCnt="0"/>
      <dgm:spPr/>
    </dgm:pt>
    <dgm:pt modelId="{D507B00A-CF4D-461F-BC47-ACDA1055CE25}" type="pres">
      <dgm:prSet presAssocID="{A8745F90-A20C-464B-9A99-6227820150CF}" presName="conn2-1" presStyleLbl="parChTrans1D2" presStyleIdx="1" presStyleCnt="3"/>
      <dgm:spPr/>
      <dgm:t>
        <a:bodyPr/>
        <a:lstStyle/>
        <a:p>
          <a:endParaRPr lang="es-CO"/>
        </a:p>
      </dgm:t>
    </dgm:pt>
    <dgm:pt modelId="{AA272124-5CDD-4E03-ABA6-C3E0BE23C4A8}" type="pres">
      <dgm:prSet presAssocID="{A8745F90-A20C-464B-9A99-6227820150CF}" presName="connTx" presStyleLbl="parChTrans1D2" presStyleIdx="1" presStyleCnt="3"/>
      <dgm:spPr/>
      <dgm:t>
        <a:bodyPr/>
        <a:lstStyle/>
        <a:p>
          <a:endParaRPr lang="es-CO"/>
        </a:p>
      </dgm:t>
    </dgm:pt>
    <dgm:pt modelId="{74873179-03CD-4884-9101-68683BD7F7DE}" type="pres">
      <dgm:prSet presAssocID="{758E2E85-F171-4436-A380-A3CF91083CC8}" presName="root2" presStyleCnt="0"/>
      <dgm:spPr/>
    </dgm:pt>
    <dgm:pt modelId="{BCF6192C-B04E-4AE1-83AE-2D0ED9023402}" type="pres">
      <dgm:prSet presAssocID="{758E2E85-F171-4436-A380-A3CF91083CC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3998305-8712-4EB3-A350-9276347D1929}" type="pres">
      <dgm:prSet presAssocID="{758E2E85-F171-4436-A380-A3CF91083CC8}" presName="level3hierChild" presStyleCnt="0"/>
      <dgm:spPr/>
    </dgm:pt>
    <dgm:pt modelId="{33E09823-0924-4240-88BC-B3C3A6D59198}" type="pres">
      <dgm:prSet presAssocID="{ECFF8A2C-45DA-4D88-822B-061C8B4A27D7}" presName="conn2-1" presStyleLbl="parChTrans1D3" presStyleIdx="2" presStyleCnt="7"/>
      <dgm:spPr/>
      <dgm:t>
        <a:bodyPr/>
        <a:lstStyle/>
        <a:p>
          <a:endParaRPr lang="es-CO"/>
        </a:p>
      </dgm:t>
    </dgm:pt>
    <dgm:pt modelId="{5F7E7033-2D45-4788-8024-858AC89F98FD}" type="pres">
      <dgm:prSet presAssocID="{ECFF8A2C-45DA-4D88-822B-061C8B4A27D7}" presName="connTx" presStyleLbl="parChTrans1D3" presStyleIdx="2" presStyleCnt="7"/>
      <dgm:spPr/>
      <dgm:t>
        <a:bodyPr/>
        <a:lstStyle/>
        <a:p>
          <a:endParaRPr lang="es-CO"/>
        </a:p>
      </dgm:t>
    </dgm:pt>
    <dgm:pt modelId="{D1EC29F4-7333-49FE-9399-EFD96994F933}" type="pres">
      <dgm:prSet presAssocID="{E577052E-866D-4B71-A6F3-645581F4B3B5}" presName="root2" presStyleCnt="0"/>
      <dgm:spPr/>
    </dgm:pt>
    <dgm:pt modelId="{6734AA8B-4EBA-4ED2-8760-85F6686AC00D}" type="pres">
      <dgm:prSet presAssocID="{E577052E-866D-4B71-A6F3-645581F4B3B5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8414D89-14C1-4277-B3B9-9D409CC8A3AA}" type="pres">
      <dgm:prSet presAssocID="{E577052E-866D-4B71-A6F3-645581F4B3B5}" presName="level3hierChild" presStyleCnt="0"/>
      <dgm:spPr/>
    </dgm:pt>
    <dgm:pt modelId="{5D1033AA-953A-440B-A5F6-C4469E72CDB3}" type="pres">
      <dgm:prSet presAssocID="{275DA033-5AA0-4678-A3F2-9EA631BFA4A8}" presName="conn2-1" presStyleLbl="parChTrans1D3" presStyleIdx="3" presStyleCnt="7"/>
      <dgm:spPr/>
      <dgm:t>
        <a:bodyPr/>
        <a:lstStyle/>
        <a:p>
          <a:endParaRPr lang="es-CO"/>
        </a:p>
      </dgm:t>
    </dgm:pt>
    <dgm:pt modelId="{24ED1953-A99D-4FE3-BA1A-8E55DBA7B26A}" type="pres">
      <dgm:prSet presAssocID="{275DA033-5AA0-4678-A3F2-9EA631BFA4A8}" presName="connTx" presStyleLbl="parChTrans1D3" presStyleIdx="3" presStyleCnt="7"/>
      <dgm:spPr/>
      <dgm:t>
        <a:bodyPr/>
        <a:lstStyle/>
        <a:p>
          <a:endParaRPr lang="es-CO"/>
        </a:p>
      </dgm:t>
    </dgm:pt>
    <dgm:pt modelId="{72F0DE7A-B0FD-41C8-B1E7-E1881B87B6E0}" type="pres">
      <dgm:prSet presAssocID="{DD1BE518-06B9-429A-88FA-CF84B129F897}" presName="root2" presStyleCnt="0"/>
      <dgm:spPr/>
    </dgm:pt>
    <dgm:pt modelId="{735C04F9-3537-4560-B83A-D8D56A1EB3C1}" type="pres">
      <dgm:prSet presAssocID="{DD1BE518-06B9-429A-88FA-CF84B129F897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D42215E-2F7C-45D5-9D21-DACAD5F9177D}" type="pres">
      <dgm:prSet presAssocID="{DD1BE518-06B9-429A-88FA-CF84B129F897}" presName="level3hierChild" presStyleCnt="0"/>
      <dgm:spPr/>
    </dgm:pt>
    <dgm:pt modelId="{59E5D470-B736-4C1A-83FB-DC7747C1932B}" type="pres">
      <dgm:prSet presAssocID="{B01349A1-CE6E-40EC-83B9-D9E99F487F82}" presName="conn2-1" presStyleLbl="parChTrans1D2" presStyleIdx="2" presStyleCnt="3"/>
      <dgm:spPr/>
      <dgm:t>
        <a:bodyPr/>
        <a:lstStyle/>
        <a:p>
          <a:endParaRPr lang="es-CO"/>
        </a:p>
      </dgm:t>
    </dgm:pt>
    <dgm:pt modelId="{1C2FBE08-CA5A-4693-98B5-40FCE8BD4804}" type="pres">
      <dgm:prSet presAssocID="{B01349A1-CE6E-40EC-83B9-D9E99F487F82}" presName="connTx" presStyleLbl="parChTrans1D2" presStyleIdx="2" presStyleCnt="3"/>
      <dgm:spPr/>
      <dgm:t>
        <a:bodyPr/>
        <a:lstStyle/>
        <a:p>
          <a:endParaRPr lang="es-CO"/>
        </a:p>
      </dgm:t>
    </dgm:pt>
    <dgm:pt modelId="{F8AE47F4-6BED-40D1-8525-D1FD186D859C}" type="pres">
      <dgm:prSet presAssocID="{A351393A-6C0D-44A8-AF56-8781E3D32A99}" presName="root2" presStyleCnt="0"/>
      <dgm:spPr/>
    </dgm:pt>
    <dgm:pt modelId="{941886E2-43D2-40D4-820A-52BF22827A42}" type="pres">
      <dgm:prSet presAssocID="{A351393A-6C0D-44A8-AF56-8781E3D32A9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F9D637D-E792-4D8B-BCC3-25CD80C365DD}" type="pres">
      <dgm:prSet presAssocID="{A351393A-6C0D-44A8-AF56-8781E3D32A99}" presName="level3hierChild" presStyleCnt="0"/>
      <dgm:spPr/>
    </dgm:pt>
    <dgm:pt modelId="{93DA096D-55AC-4C85-9895-CEC47AAB753B}" type="pres">
      <dgm:prSet presAssocID="{E351C29C-2BC0-457A-B46E-F7EC5AF39EFD}" presName="conn2-1" presStyleLbl="parChTrans1D3" presStyleIdx="4" presStyleCnt="7"/>
      <dgm:spPr/>
      <dgm:t>
        <a:bodyPr/>
        <a:lstStyle/>
        <a:p>
          <a:endParaRPr lang="es-CO"/>
        </a:p>
      </dgm:t>
    </dgm:pt>
    <dgm:pt modelId="{CDE2D4AC-197D-4A6F-A7AB-4BFE3E37F7D9}" type="pres">
      <dgm:prSet presAssocID="{E351C29C-2BC0-457A-B46E-F7EC5AF39EFD}" presName="connTx" presStyleLbl="parChTrans1D3" presStyleIdx="4" presStyleCnt="7"/>
      <dgm:spPr/>
      <dgm:t>
        <a:bodyPr/>
        <a:lstStyle/>
        <a:p>
          <a:endParaRPr lang="es-CO"/>
        </a:p>
      </dgm:t>
    </dgm:pt>
    <dgm:pt modelId="{3EF29CC6-89AD-4D0E-950D-24D38598EFEE}" type="pres">
      <dgm:prSet presAssocID="{FFDF60A7-3CCF-44A6-8EAF-D101B7FEB587}" presName="root2" presStyleCnt="0"/>
      <dgm:spPr/>
    </dgm:pt>
    <dgm:pt modelId="{69340305-4959-4E7B-A98D-F8C8A499BBC4}" type="pres">
      <dgm:prSet presAssocID="{FFDF60A7-3CCF-44A6-8EAF-D101B7FEB587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C381E88-C9A1-465F-9BBD-22498320948C}" type="pres">
      <dgm:prSet presAssocID="{FFDF60A7-3CCF-44A6-8EAF-D101B7FEB587}" presName="level3hierChild" presStyleCnt="0"/>
      <dgm:spPr/>
    </dgm:pt>
    <dgm:pt modelId="{AE3AACC4-885D-48FA-B8A4-1D0563665A12}" type="pres">
      <dgm:prSet presAssocID="{A683134C-97B9-4356-AB07-15AB375BC1BC}" presName="conn2-1" presStyleLbl="parChTrans1D3" presStyleIdx="5" presStyleCnt="7"/>
      <dgm:spPr/>
      <dgm:t>
        <a:bodyPr/>
        <a:lstStyle/>
        <a:p>
          <a:endParaRPr lang="es-CO"/>
        </a:p>
      </dgm:t>
    </dgm:pt>
    <dgm:pt modelId="{7016DCAC-52BB-48C7-9F7E-2EF76645E99D}" type="pres">
      <dgm:prSet presAssocID="{A683134C-97B9-4356-AB07-15AB375BC1BC}" presName="connTx" presStyleLbl="parChTrans1D3" presStyleIdx="5" presStyleCnt="7"/>
      <dgm:spPr/>
      <dgm:t>
        <a:bodyPr/>
        <a:lstStyle/>
        <a:p>
          <a:endParaRPr lang="es-CO"/>
        </a:p>
      </dgm:t>
    </dgm:pt>
    <dgm:pt modelId="{0788E71D-D03E-46B8-9E61-0597003844D3}" type="pres">
      <dgm:prSet presAssocID="{F695A0CE-2C9A-43A8-83D1-74263F0A3AC6}" presName="root2" presStyleCnt="0"/>
      <dgm:spPr/>
    </dgm:pt>
    <dgm:pt modelId="{54AA69DD-2D4E-42CE-A144-A3689F6C532C}" type="pres">
      <dgm:prSet presAssocID="{F695A0CE-2C9A-43A8-83D1-74263F0A3AC6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68BCF12-FDA0-4910-B9C1-9D4F1BCC716E}" type="pres">
      <dgm:prSet presAssocID="{F695A0CE-2C9A-43A8-83D1-74263F0A3AC6}" presName="level3hierChild" presStyleCnt="0"/>
      <dgm:spPr/>
    </dgm:pt>
    <dgm:pt modelId="{F92D6D4B-5D99-49DC-9ABF-1877F67813F7}" type="pres">
      <dgm:prSet presAssocID="{825CB51A-ACA0-4D8D-9B16-FC70DA5FC64F}" presName="conn2-1" presStyleLbl="parChTrans1D3" presStyleIdx="6" presStyleCnt="7"/>
      <dgm:spPr/>
      <dgm:t>
        <a:bodyPr/>
        <a:lstStyle/>
        <a:p>
          <a:endParaRPr lang="es-CO"/>
        </a:p>
      </dgm:t>
    </dgm:pt>
    <dgm:pt modelId="{F68129EA-E3C5-4319-A046-D8805954141B}" type="pres">
      <dgm:prSet presAssocID="{825CB51A-ACA0-4D8D-9B16-FC70DA5FC64F}" presName="connTx" presStyleLbl="parChTrans1D3" presStyleIdx="6" presStyleCnt="7"/>
      <dgm:spPr/>
      <dgm:t>
        <a:bodyPr/>
        <a:lstStyle/>
        <a:p>
          <a:endParaRPr lang="es-CO"/>
        </a:p>
      </dgm:t>
    </dgm:pt>
    <dgm:pt modelId="{5C611DDA-F613-4245-B6DF-EF479F5A5846}" type="pres">
      <dgm:prSet presAssocID="{071C982A-7D08-40A0-96A2-164D6B9C7E8F}" presName="root2" presStyleCnt="0"/>
      <dgm:spPr/>
    </dgm:pt>
    <dgm:pt modelId="{8ADA87C5-D8CB-4A86-A786-5BD61FE1ECC4}" type="pres">
      <dgm:prSet presAssocID="{071C982A-7D08-40A0-96A2-164D6B9C7E8F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DE594A8-726D-46A3-801E-1A296795147E}" type="pres">
      <dgm:prSet presAssocID="{071C982A-7D08-40A0-96A2-164D6B9C7E8F}" presName="level3hierChild" presStyleCnt="0"/>
      <dgm:spPr/>
    </dgm:pt>
  </dgm:ptLst>
  <dgm:cxnLst>
    <dgm:cxn modelId="{09EE866F-B3E2-4384-BB55-57E94A326AF2}" srcId="{A351393A-6C0D-44A8-AF56-8781E3D32A99}" destId="{FFDF60A7-3CCF-44A6-8EAF-D101B7FEB587}" srcOrd="0" destOrd="0" parTransId="{E351C29C-2BC0-457A-B46E-F7EC5AF39EFD}" sibTransId="{C674AA79-1418-43C5-88A0-CF525B1A841A}"/>
    <dgm:cxn modelId="{2E0476C3-030F-4536-99A5-620CC5CD8B74}" type="presOf" srcId="{4E1CFE97-1B28-4FAF-BDF3-EEE8CEEE9E12}" destId="{09079F8F-65EF-4AD1-8599-5F9D3CC840AF}" srcOrd="0" destOrd="0" presId="urn:microsoft.com/office/officeart/2005/8/layout/hierarchy2"/>
    <dgm:cxn modelId="{21DE1D80-B6F2-4E03-B936-604FA83826F3}" type="presOf" srcId="{E351C29C-2BC0-457A-B46E-F7EC5AF39EFD}" destId="{93DA096D-55AC-4C85-9895-CEC47AAB753B}" srcOrd="0" destOrd="0" presId="urn:microsoft.com/office/officeart/2005/8/layout/hierarchy2"/>
    <dgm:cxn modelId="{EDD01874-B662-496D-B63E-86BBECC4CFF2}" type="presOf" srcId="{4818C3ED-5BA2-4B3F-994B-4BA49F7871BD}" destId="{69B37475-8825-4349-B713-557242287CC5}" srcOrd="0" destOrd="0" presId="urn:microsoft.com/office/officeart/2005/8/layout/hierarchy2"/>
    <dgm:cxn modelId="{DE2B9528-39BA-4861-9DB0-F7F714B7C252}" type="presOf" srcId="{ECFF8A2C-45DA-4D88-822B-061C8B4A27D7}" destId="{33E09823-0924-4240-88BC-B3C3A6D59198}" srcOrd="0" destOrd="0" presId="urn:microsoft.com/office/officeart/2005/8/layout/hierarchy2"/>
    <dgm:cxn modelId="{FB418146-38EA-455D-ABB4-210CE2BB2FA5}" type="presOf" srcId="{5168AB06-4C11-4778-A9A0-2D69C86C633D}" destId="{237D3F1D-9F53-4CC5-822F-B8B78C7FBE0F}" srcOrd="1" destOrd="0" presId="urn:microsoft.com/office/officeart/2005/8/layout/hierarchy2"/>
    <dgm:cxn modelId="{905965D5-3750-4A7E-8CE7-0769904F0361}" srcId="{F62D3796-9D64-47F0-B57F-2FFCC306946F}" destId="{758E2E85-F171-4436-A380-A3CF91083CC8}" srcOrd="1" destOrd="0" parTransId="{A8745F90-A20C-464B-9A99-6227820150CF}" sibTransId="{DBE331B4-4D93-4538-9BCD-F58DE4D5B567}"/>
    <dgm:cxn modelId="{07F3B5E1-FA9C-4C3C-9BCB-F0183B954865}" type="presOf" srcId="{B932F613-8709-4BBE-89B4-0839A65C9ADA}" destId="{FADE6BBD-1EEC-4E7F-A05A-0EE5995185AD}" srcOrd="1" destOrd="0" presId="urn:microsoft.com/office/officeart/2005/8/layout/hierarchy2"/>
    <dgm:cxn modelId="{771D8133-BDB5-4C4D-A089-D09F39A7F1BA}" type="presOf" srcId="{869E1F11-6BEF-42D8-B54E-2135E5F163F1}" destId="{F31E1BDA-EB85-4E09-9B3C-E9441BC5D135}" srcOrd="0" destOrd="0" presId="urn:microsoft.com/office/officeart/2005/8/layout/hierarchy2"/>
    <dgm:cxn modelId="{49A76F2D-44E2-4623-A869-0AF1BF07EB65}" type="presOf" srcId="{B01349A1-CE6E-40EC-83B9-D9E99F487F82}" destId="{1C2FBE08-CA5A-4693-98B5-40FCE8BD4804}" srcOrd="1" destOrd="0" presId="urn:microsoft.com/office/officeart/2005/8/layout/hierarchy2"/>
    <dgm:cxn modelId="{4D73F748-C0B9-4BDB-A681-DE7DF7CC3818}" type="presOf" srcId="{A8745F90-A20C-464B-9A99-6227820150CF}" destId="{AA272124-5CDD-4E03-ABA6-C3E0BE23C4A8}" srcOrd="1" destOrd="0" presId="urn:microsoft.com/office/officeart/2005/8/layout/hierarchy2"/>
    <dgm:cxn modelId="{29FABC03-6E92-40E9-AC30-2C7A70ABC6A5}" type="presOf" srcId="{ECFF8A2C-45DA-4D88-822B-061C8B4A27D7}" destId="{5F7E7033-2D45-4788-8024-858AC89F98FD}" srcOrd="1" destOrd="0" presId="urn:microsoft.com/office/officeart/2005/8/layout/hierarchy2"/>
    <dgm:cxn modelId="{4801A4B8-90EE-476E-8ADC-0E05745BF5BE}" type="presOf" srcId="{F695A0CE-2C9A-43A8-83D1-74263F0A3AC6}" destId="{54AA69DD-2D4E-42CE-A144-A3689F6C532C}" srcOrd="0" destOrd="0" presId="urn:microsoft.com/office/officeart/2005/8/layout/hierarchy2"/>
    <dgm:cxn modelId="{261DB962-4C45-4D27-A3D4-00B731760220}" srcId="{758E2E85-F171-4436-A380-A3CF91083CC8}" destId="{E577052E-866D-4B71-A6F3-645581F4B3B5}" srcOrd="0" destOrd="0" parTransId="{ECFF8A2C-45DA-4D88-822B-061C8B4A27D7}" sibTransId="{D347C342-C40C-48CD-A3BF-BDE63AC239C5}"/>
    <dgm:cxn modelId="{18B664B5-5B1B-446C-B3AC-A556AF6AC094}" type="presOf" srcId="{E26C6907-29E4-4D19-9C7B-E3A87950A548}" destId="{479B28B8-0E14-45C1-A7EE-74772909CED7}" srcOrd="0" destOrd="0" presId="urn:microsoft.com/office/officeart/2005/8/layout/hierarchy2"/>
    <dgm:cxn modelId="{223CDFAC-00ED-469B-BC0F-FDECCC827B9F}" srcId="{869E1F11-6BEF-42D8-B54E-2135E5F163F1}" destId="{E26C6907-29E4-4D19-9C7B-E3A87950A548}" srcOrd="1" destOrd="0" parTransId="{5168AB06-4C11-4778-A9A0-2D69C86C633D}" sibTransId="{FABF3FF0-AB5D-46CD-8772-FC5D37D8D33D}"/>
    <dgm:cxn modelId="{ABE29DA4-3265-4845-8B4C-04B5870125C1}" type="presOf" srcId="{DD1BE518-06B9-429A-88FA-CF84B129F897}" destId="{735C04F9-3537-4560-B83A-D8D56A1EB3C1}" srcOrd="0" destOrd="0" presId="urn:microsoft.com/office/officeart/2005/8/layout/hierarchy2"/>
    <dgm:cxn modelId="{63404D2A-559A-40EE-9857-1E284F2338B5}" type="presOf" srcId="{5168AB06-4C11-4778-A9A0-2D69C86C633D}" destId="{0C90E490-8610-4893-9B08-7BADC05EA22E}" srcOrd="0" destOrd="0" presId="urn:microsoft.com/office/officeart/2005/8/layout/hierarchy2"/>
    <dgm:cxn modelId="{D75822CD-E90F-42B6-9BEA-3467EDCEB657}" type="presOf" srcId="{758E2E85-F171-4436-A380-A3CF91083CC8}" destId="{BCF6192C-B04E-4AE1-83AE-2D0ED9023402}" srcOrd="0" destOrd="0" presId="urn:microsoft.com/office/officeart/2005/8/layout/hierarchy2"/>
    <dgm:cxn modelId="{DB56AA61-EEAA-45D4-86E1-6FF6E3DC4E9D}" srcId="{F62D3796-9D64-47F0-B57F-2FFCC306946F}" destId="{869E1F11-6BEF-42D8-B54E-2135E5F163F1}" srcOrd="0" destOrd="0" parTransId="{4E1CFE97-1B28-4FAF-BDF3-EEE8CEEE9E12}" sibTransId="{6AC29210-BC5A-4ADF-9956-DCE7CB754D22}"/>
    <dgm:cxn modelId="{B26B6833-E7D8-40E2-A435-955C0A5C02F0}" type="presOf" srcId="{A8745F90-A20C-464B-9A99-6227820150CF}" destId="{D507B00A-CF4D-461F-BC47-ACDA1055CE25}" srcOrd="0" destOrd="0" presId="urn:microsoft.com/office/officeart/2005/8/layout/hierarchy2"/>
    <dgm:cxn modelId="{152EB1DB-D08C-4A45-9BB7-17FC6FD33AB1}" srcId="{23D519A1-6547-423A-A27E-E17331F6EA47}" destId="{F62D3796-9D64-47F0-B57F-2FFCC306946F}" srcOrd="0" destOrd="0" parTransId="{1897ABC2-31E4-4B60-81F0-456246222A9B}" sibTransId="{EAAC34F5-44A4-4B50-BF1E-7C132B541094}"/>
    <dgm:cxn modelId="{5692C8B6-A9BC-48CB-B0FB-1ED5A2B228E0}" type="presOf" srcId="{23D519A1-6547-423A-A27E-E17331F6EA47}" destId="{59AD6F9B-69B2-4D66-8692-D7DD22F7DBF6}" srcOrd="0" destOrd="0" presId="urn:microsoft.com/office/officeart/2005/8/layout/hierarchy2"/>
    <dgm:cxn modelId="{746D8F54-21A2-461D-9A2B-203E4DCD7DD0}" type="presOf" srcId="{275DA033-5AA0-4678-A3F2-9EA631BFA4A8}" destId="{5D1033AA-953A-440B-A5F6-C4469E72CDB3}" srcOrd="0" destOrd="0" presId="urn:microsoft.com/office/officeart/2005/8/layout/hierarchy2"/>
    <dgm:cxn modelId="{049FA990-3BD5-47C2-96A5-9DE058E4EB68}" type="presOf" srcId="{E351C29C-2BC0-457A-B46E-F7EC5AF39EFD}" destId="{CDE2D4AC-197D-4A6F-A7AB-4BFE3E37F7D9}" srcOrd="1" destOrd="0" presId="urn:microsoft.com/office/officeart/2005/8/layout/hierarchy2"/>
    <dgm:cxn modelId="{E25CC1EB-2A6F-4484-8FFC-A3354255BCA3}" type="presOf" srcId="{E577052E-866D-4B71-A6F3-645581F4B3B5}" destId="{6734AA8B-4EBA-4ED2-8760-85F6686AC00D}" srcOrd="0" destOrd="0" presId="urn:microsoft.com/office/officeart/2005/8/layout/hierarchy2"/>
    <dgm:cxn modelId="{1228BEEB-10FC-4143-B27C-F002296B5F5A}" srcId="{A351393A-6C0D-44A8-AF56-8781E3D32A99}" destId="{F695A0CE-2C9A-43A8-83D1-74263F0A3AC6}" srcOrd="1" destOrd="0" parTransId="{A683134C-97B9-4356-AB07-15AB375BC1BC}" sibTransId="{B0B33E87-BAAC-46CC-9B21-989AEE420E92}"/>
    <dgm:cxn modelId="{9FB73460-F153-4551-B801-D270FF49778D}" type="presOf" srcId="{A683134C-97B9-4356-AB07-15AB375BC1BC}" destId="{AE3AACC4-885D-48FA-B8A4-1D0563665A12}" srcOrd="0" destOrd="0" presId="urn:microsoft.com/office/officeart/2005/8/layout/hierarchy2"/>
    <dgm:cxn modelId="{703EBD1E-D918-41D2-A1D9-5203E45112D9}" type="presOf" srcId="{071C982A-7D08-40A0-96A2-164D6B9C7E8F}" destId="{8ADA87C5-D8CB-4A86-A786-5BD61FE1ECC4}" srcOrd="0" destOrd="0" presId="urn:microsoft.com/office/officeart/2005/8/layout/hierarchy2"/>
    <dgm:cxn modelId="{F94D5FAB-DF65-4952-8E39-50E4F3E91A2E}" type="presOf" srcId="{B932F613-8709-4BBE-89B4-0839A65C9ADA}" destId="{B0C719EE-F5C3-4AE8-BC08-9B7D717ABB54}" srcOrd="0" destOrd="0" presId="urn:microsoft.com/office/officeart/2005/8/layout/hierarchy2"/>
    <dgm:cxn modelId="{B5BB0530-C29A-452F-AF04-1C22D3108E74}" type="presOf" srcId="{A683134C-97B9-4356-AB07-15AB375BC1BC}" destId="{7016DCAC-52BB-48C7-9F7E-2EF76645E99D}" srcOrd="1" destOrd="0" presId="urn:microsoft.com/office/officeart/2005/8/layout/hierarchy2"/>
    <dgm:cxn modelId="{62E44E04-FF18-4EDA-9ECF-5F4E26C22006}" srcId="{758E2E85-F171-4436-A380-A3CF91083CC8}" destId="{DD1BE518-06B9-429A-88FA-CF84B129F897}" srcOrd="1" destOrd="0" parTransId="{275DA033-5AA0-4678-A3F2-9EA631BFA4A8}" sibTransId="{8A5F5100-909B-4DC3-9694-D3A5D89C3B61}"/>
    <dgm:cxn modelId="{AA176F0D-18F9-47A0-B549-D2EA534EBA25}" type="presOf" srcId="{F62D3796-9D64-47F0-B57F-2FFCC306946F}" destId="{00DE3C72-557F-4EAB-951E-BA7E33338D51}" srcOrd="0" destOrd="0" presId="urn:microsoft.com/office/officeart/2005/8/layout/hierarchy2"/>
    <dgm:cxn modelId="{2056B76C-399B-49BC-89E5-8A45CA97AB86}" type="presOf" srcId="{825CB51A-ACA0-4D8D-9B16-FC70DA5FC64F}" destId="{F68129EA-E3C5-4319-A046-D8805954141B}" srcOrd="1" destOrd="0" presId="urn:microsoft.com/office/officeart/2005/8/layout/hierarchy2"/>
    <dgm:cxn modelId="{2A2C7E49-CAA4-42EE-B207-47F069ECFF16}" type="presOf" srcId="{275DA033-5AA0-4678-A3F2-9EA631BFA4A8}" destId="{24ED1953-A99D-4FE3-BA1A-8E55DBA7B26A}" srcOrd="1" destOrd="0" presId="urn:microsoft.com/office/officeart/2005/8/layout/hierarchy2"/>
    <dgm:cxn modelId="{2F4FE4AC-84F4-4EAA-866D-5A41D3841598}" type="presOf" srcId="{825CB51A-ACA0-4D8D-9B16-FC70DA5FC64F}" destId="{F92D6D4B-5D99-49DC-9ABF-1877F67813F7}" srcOrd="0" destOrd="0" presId="urn:microsoft.com/office/officeart/2005/8/layout/hierarchy2"/>
    <dgm:cxn modelId="{11F03F9F-4ECC-4ADB-A1F1-15341180767D}" srcId="{F62D3796-9D64-47F0-B57F-2FFCC306946F}" destId="{A351393A-6C0D-44A8-AF56-8781E3D32A99}" srcOrd="2" destOrd="0" parTransId="{B01349A1-CE6E-40EC-83B9-D9E99F487F82}" sibTransId="{E3B58739-AAA5-483F-9C90-9DB32D4834C2}"/>
    <dgm:cxn modelId="{B1C20632-E379-4FA5-A433-9F4DA7CB6B82}" type="presOf" srcId="{B01349A1-CE6E-40EC-83B9-D9E99F487F82}" destId="{59E5D470-B736-4C1A-83FB-DC7747C1932B}" srcOrd="0" destOrd="0" presId="urn:microsoft.com/office/officeart/2005/8/layout/hierarchy2"/>
    <dgm:cxn modelId="{7129A04E-7F81-4B7F-9696-97D0220438D1}" srcId="{A351393A-6C0D-44A8-AF56-8781E3D32A99}" destId="{071C982A-7D08-40A0-96A2-164D6B9C7E8F}" srcOrd="2" destOrd="0" parTransId="{825CB51A-ACA0-4D8D-9B16-FC70DA5FC64F}" sibTransId="{B83B18EC-260D-45F2-B54D-D1F89970A472}"/>
    <dgm:cxn modelId="{527BBA2D-3B29-45FC-8F07-093F86435C78}" type="presOf" srcId="{4E1CFE97-1B28-4FAF-BDF3-EEE8CEEE9E12}" destId="{74D9DE93-DEE2-4DA6-B530-944DEC030834}" srcOrd="1" destOrd="0" presId="urn:microsoft.com/office/officeart/2005/8/layout/hierarchy2"/>
    <dgm:cxn modelId="{C8F1299F-F25F-440C-8564-AAD670E2B510}" type="presOf" srcId="{A351393A-6C0D-44A8-AF56-8781E3D32A99}" destId="{941886E2-43D2-40D4-820A-52BF22827A42}" srcOrd="0" destOrd="0" presId="urn:microsoft.com/office/officeart/2005/8/layout/hierarchy2"/>
    <dgm:cxn modelId="{63514414-9466-4552-97D6-B03B9BCE983D}" type="presOf" srcId="{FFDF60A7-3CCF-44A6-8EAF-D101B7FEB587}" destId="{69340305-4959-4E7B-A98D-F8C8A499BBC4}" srcOrd="0" destOrd="0" presId="urn:microsoft.com/office/officeart/2005/8/layout/hierarchy2"/>
    <dgm:cxn modelId="{61E347CD-8B61-4949-B51B-0CDB180DD53D}" srcId="{869E1F11-6BEF-42D8-B54E-2135E5F163F1}" destId="{4818C3ED-5BA2-4B3F-994B-4BA49F7871BD}" srcOrd="0" destOrd="0" parTransId="{B932F613-8709-4BBE-89B4-0839A65C9ADA}" sibTransId="{C1E992F0-2D8F-4FDD-8F65-31BA1E790BE6}"/>
    <dgm:cxn modelId="{2D4020FE-2B50-4082-AA1D-5E27ABC80932}" type="presParOf" srcId="{59AD6F9B-69B2-4D66-8692-D7DD22F7DBF6}" destId="{4E8A6615-624E-4E62-B04E-0D7A2B55DF71}" srcOrd="0" destOrd="0" presId="urn:microsoft.com/office/officeart/2005/8/layout/hierarchy2"/>
    <dgm:cxn modelId="{8FBAFC1B-8344-4790-A5EF-F7EEB91483EB}" type="presParOf" srcId="{4E8A6615-624E-4E62-B04E-0D7A2B55DF71}" destId="{00DE3C72-557F-4EAB-951E-BA7E33338D51}" srcOrd="0" destOrd="0" presId="urn:microsoft.com/office/officeart/2005/8/layout/hierarchy2"/>
    <dgm:cxn modelId="{1A975AD5-2495-4A16-9FC0-6257487E3EDF}" type="presParOf" srcId="{4E8A6615-624E-4E62-B04E-0D7A2B55DF71}" destId="{A348ED09-EA7D-4017-B448-3BBE3A275711}" srcOrd="1" destOrd="0" presId="urn:microsoft.com/office/officeart/2005/8/layout/hierarchy2"/>
    <dgm:cxn modelId="{E3C90340-DB19-4B69-9F35-CB5E6398B696}" type="presParOf" srcId="{A348ED09-EA7D-4017-B448-3BBE3A275711}" destId="{09079F8F-65EF-4AD1-8599-5F9D3CC840AF}" srcOrd="0" destOrd="0" presId="urn:microsoft.com/office/officeart/2005/8/layout/hierarchy2"/>
    <dgm:cxn modelId="{783FE22F-A343-48F0-BA04-7A541DEC83EB}" type="presParOf" srcId="{09079F8F-65EF-4AD1-8599-5F9D3CC840AF}" destId="{74D9DE93-DEE2-4DA6-B530-944DEC030834}" srcOrd="0" destOrd="0" presId="urn:microsoft.com/office/officeart/2005/8/layout/hierarchy2"/>
    <dgm:cxn modelId="{273601A0-E06E-4B7A-BA4C-6AF3B7A93B55}" type="presParOf" srcId="{A348ED09-EA7D-4017-B448-3BBE3A275711}" destId="{06B0D273-E7DB-4F90-BE5F-00E1F0B9BB57}" srcOrd="1" destOrd="0" presId="urn:microsoft.com/office/officeart/2005/8/layout/hierarchy2"/>
    <dgm:cxn modelId="{D6A35E0A-C4F7-4030-A7CB-71A92922806B}" type="presParOf" srcId="{06B0D273-E7DB-4F90-BE5F-00E1F0B9BB57}" destId="{F31E1BDA-EB85-4E09-9B3C-E9441BC5D135}" srcOrd="0" destOrd="0" presId="urn:microsoft.com/office/officeart/2005/8/layout/hierarchy2"/>
    <dgm:cxn modelId="{B72CBC47-153D-4298-A6B5-6F4CEA0896A2}" type="presParOf" srcId="{06B0D273-E7DB-4F90-BE5F-00E1F0B9BB57}" destId="{EDF85D52-DDF5-49A9-AC25-D74EDBC1F452}" srcOrd="1" destOrd="0" presId="urn:microsoft.com/office/officeart/2005/8/layout/hierarchy2"/>
    <dgm:cxn modelId="{EC1EAC93-DFCB-4E78-ACCA-8894838BF080}" type="presParOf" srcId="{EDF85D52-DDF5-49A9-AC25-D74EDBC1F452}" destId="{B0C719EE-F5C3-4AE8-BC08-9B7D717ABB54}" srcOrd="0" destOrd="0" presId="urn:microsoft.com/office/officeart/2005/8/layout/hierarchy2"/>
    <dgm:cxn modelId="{C8C2D67C-DB76-4362-8C03-B363AF7655F4}" type="presParOf" srcId="{B0C719EE-F5C3-4AE8-BC08-9B7D717ABB54}" destId="{FADE6BBD-1EEC-4E7F-A05A-0EE5995185AD}" srcOrd="0" destOrd="0" presId="urn:microsoft.com/office/officeart/2005/8/layout/hierarchy2"/>
    <dgm:cxn modelId="{73F93B7F-36AD-4EB4-99BE-677F935BC7D3}" type="presParOf" srcId="{EDF85D52-DDF5-49A9-AC25-D74EDBC1F452}" destId="{F22A575C-C5F9-4B0A-81E6-1BF6695BEB7D}" srcOrd="1" destOrd="0" presId="urn:microsoft.com/office/officeart/2005/8/layout/hierarchy2"/>
    <dgm:cxn modelId="{348D5360-3A01-4E68-B45E-B20782E7B10F}" type="presParOf" srcId="{F22A575C-C5F9-4B0A-81E6-1BF6695BEB7D}" destId="{69B37475-8825-4349-B713-557242287CC5}" srcOrd="0" destOrd="0" presId="urn:microsoft.com/office/officeart/2005/8/layout/hierarchy2"/>
    <dgm:cxn modelId="{D136B9AF-3DF7-4EB3-AEFA-B4CC7C75157E}" type="presParOf" srcId="{F22A575C-C5F9-4B0A-81E6-1BF6695BEB7D}" destId="{E75FA387-0BE0-42AE-9951-F708E21CBAA7}" srcOrd="1" destOrd="0" presId="urn:microsoft.com/office/officeart/2005/8/layout/hierarchy2"/>
    <dgm:cxn modelId="{1283CB07-1EB8-4957-A9A3-6792A692593C}" type="presParOf" srcId="{EDF85D52-DDF5-49A9-AC25-D74EDBC1F452}" destId="{0C90E490-8610-4893-9B08-7BADC05EA22E}" srcOrd="2" destOrd="0" presId="urn:microsoft.com/office/officeart/2005/8/layout/hierarchy2"/>
    <dgm:cxn modelId="{953BA9C0-2BEA-432A-B74A-1BD5E950A8AF}" type="presParOf" srcId="{0C90E490-8610-4893-9B08-7BADC05EA22E}" destId="{237D3F1D-9F53-4CC5-822F-B8B78C7FBE0F}" srcOrd="0" destOrd="0" presId="urn:microsoft.com/office/officeart/2005/8/layout/hierarchy2"/>
    <dgm:cxn modelId="{AA8AD3CF-63ED-4552-B38A-E42428E3F0EE}" type="presParOf" srcId="{EDF85D52-DDF5-49A9-AC25-D74EDBC1F452}" destId="{F5B6C282-B850-4924-AFD0-276DCD4B1766}" srcOrd="3" destOrd="0" presId="urn:microsoft.com/office/officeart/2005/8/layout/hierarchy2"/>
    <dgm:cxn modelId="{909235AB-FA35-4622-A1C1-0BCD7D1238FF}" type="presParOf" srcId="{F5B6C282-B850-4924-AFD0-276DCD4B1766}" destId="{479B28B8-0E14-45C1-A7EE-74772909CED7}" srcOrd="0" destOrd="0" presId="urn:microsoft.com/office/officeart/2005/8/layout/hierarchy2"/>
    <dgm:cxn modelId="{9982F3EB-89AF-498E-8374-5F3B4CBB107E}" type="presParOf" srcId="{F5B6C282-B850-4924-AFD0-276DCD4B1766}" destId="{ADC19F85-CCC2-4630-ACE9-42E1594AF0E6}" srcOrd="1" destOrd="0" presId="urn:microsoft.com/office/officeart/2005/8/layout/hierarchy2"/>
    <dgm:cxn modelId="{1691E013-8E5A-49C1-89AD-07A0B281514D}" type="presParOf" srcId="{A348ED09-EA7D-4017-B448-3BBE3A275711}" destId="{D507B00A-CF4D-461F-BC47-ACDA1055CE25}" srcOrd="2" destOrd="0" presId="urn:microsoft.com/office/officeart/2005/8/layout/hierarchy2"/>
    <dgm:cxn modelId="{A1E2C594-1AA1-4BEC-B745-CCF65B10C56B}" type="presParOf" srcId="{D507B00A-CF4D-461F-BC47-ACDA1055CE25}" destId="{AA272124-5CDD-4E03-ABA6-C3E0BE23C4A8}" srcOrd="0" destOrd="0" presId="urn:microsoft.com/office/officeart/2005/8/layout/hierarchy2"/>
    <dgm:cxn modelId="{92E7FAD3-D70A-415A-AE02-0197DD81E0A3}" type="presParOf" srcId="{A348ED09-EA7D-4017-B448-3BBE3A275711}" destId="{74873179-03CD-4884-9101-68683BD7F7DE}" srcOrd="3" destOrd="0" presId="urn:microsoft.com/office/officeart/2005/8/layout/hierarchy2"/>
    <dgm:cxn modelId="{2EECF6FC-0867-4EB0-9902-6CD63F4E03D2}" type="presParOf" srcId="{74873179-03CD-4884-9101-68683BD7F7DE}" destId="{BCF6192C-B04E-4AE1-83AE-2D0ED9023402}" srcOrd="0" destOrd="0" presId="urn:microsoft.com/office/officeart/2005/8/layout/hierarchy2"/>
    <dgm:cxn modelId="{3BE78BE4-657B-4745-8C88-10E1EFAAA0D7}" type="presParOf" srcId="{74873179-03CD-4884-9101-68683BD7F7DE}" destId="{53998305-8712-4EB3-A350-9276347D1929}" srcOrd="1" destOrd="0" presId="urn:microsoft.com/office/officeart/2005/8/layout/hierarchy2"/>
    <dgm:cxn modelId="{79ED3D2C-FC18-4B4D-BA56-F21B18AFB2FD}" type="presParOf" srcId="{53998305-8712-4EB3-A350-9276347D1929}" destId="{33E09823-0924-4240-88BC-B3C3A6D59198}" srcOrd="0" destOrd="0" presId="urn:microsoft.com/office/officeart/2005/8/layout/hierarchy2"/>
    <dgm:cxn modelId="{935C1CD1-FC65-4715-87B8-59FBF447A2B2}" type="presParOf" srcId="{33E09823-0924-4240-88BC-B3C3A6D59198}" destId="{5F7E7033-2D45-4788-8024-858AC89F98FD}" srcOrd="0" destOrd="0" presId="urn:microsoft.com/office/officeart/2005/8/layout/hierarchy2"/>
    <dgm:cxn modelId="{4017DFED-9558-486F-BD04-56F826E2D1EE}" type="presParOf" srcId="{53998305-8712-4EB3-A350-9276347D1929}" destId="{D1EC29F4-7333-49FE-9399-EFD96994F933}" srcOrd="1" destOrd="0" presId="urn:microsoft.com/office/officeart/2005/8/layout/hierarchy2"/>
    <dgm:cxn modelId="{2E7C9CE7-16D2-440F-BC3D-AD455DCC7D80}" type="presParOf" srcId="{D1EC29F4-7333-49FE-9399-EFD96994F933}" destId="{6734AA8B-4EBA-4ED2-8760-85F6686AC00D}" srcOrd="0" destOrd="0" presId="urn:microsoft.com/office/officeart/2005/8/layout/hierarchy2"/>
    <dgm:cxn modelId="{58BF0B52-639C-43D1-A11A-7EFB570BB0E6}" type="presParOf" srcId="{D1EC29F4-7333-49FE-9399-EFD96994F933}" destId="{08414D89-14C1-4277-B3B9-9D409CC8A3AA}" srcOrd="1" destOrd="0" presId="urn:microsoft.com/office/officeart/2005/8/layout/hierarchy2"/>
    <dgm:cxn modelId="{82BF0286-E36C-48DF-B674-3D1A13E709E8}" type="presParOf" srcId="{53998305-8712-4EB3-A350-9276347D1929}" destId="{5D1033AA-953A-440B-A5F6-C4469E72CDB3}" srcOrd="2" destOrd="0" presId="urn:microsoft.com/office/officeart/2005/8/layout/hierarchy2"/>
    <dgm:cxn modelId="{8054FB7B-4184-46D9-B4E9-BFFD83495D06}" type="presParOf" srcId="{5D1033AA-953A-440B-A5F6-C4469E72CDB3}" destId="{24ED1953-A99D-4FE3-BA1A-8E55DBA7B26A}" srcOrd="0" destOrd="0" presId="urn:microsoft.com/office/officeart/2005/8/layout/hierarchy2"/>
    <dgm:cxn modelId="{B46D9C18-19AB-4385-81A9-2BD24ADE8DCB}" type="presParOf" srcId="{53998305-8712-4EB3-A350-9276347D1929}" destId="{72F0DE7A-B0FD-41C8-B1E7-E1881B87B6E0}" srcOrd="3" destOrd="0" presId="urn:microsoft.com/office/officeart/2005/8/layout/hierarchy2"/>
    <dgm:cxn modelId="{9B38D61A-6B35-4457-A252-2D6019AE3745}" type="presParOf" srcId="{72F0DE7A-B0FD-41C8-B1E7-E1881B87B6E0}" destId="{735C04F9-3537-4560-B83A-D8D56A1EB3C1}" srcOrd="0" destOrd="0" presId="urn:microsoft.com/office/officeart/2005/8/layout/hierarchy2"/>
    <dgm:cxn modelId="{A66076C7-DDC1-4A00-AA61-6D81C539166C}" type="presParOf" srcId="{72F0DE7A-B0FD-41C8-B1E7-E1881B87B6E0}" destId="{AD42215E-2F7C-45D5-9D21-DACAD5F9177D}" srcOrd="1" destOrd="0" presId="urn:microsoft.com/office/officeart/2005/8/layout/hierarchy2"/>
    <dgm:cxn modelId="{6B44A164-0622-49CC-8FFA-D6F8D799EC08}" type="presParOf" srcId="{A348ED09-EA7D-4017-B448-3BBE3A275711}" destId="{59E5D470-B736-4C1A-83FB-DC7747C1932B}" srcOrd="4" destOrd="0" presId="urn:microsoft.com/office/officeart/2005/8/layout/hierarchy2"/>
    <dgm:cxn modelId="{D050FE8F-A45B-49FD-AB76-3AB7FE5F0D5B}" type="presParOf" srcId="{59E5D470-B736-4C1A-83FB-DC7747C1932B}" destId="{1C2FBE08-CA5A-4693-98B5-40FCE8BD4804}" srcOrd="0" destOrd="0" presId="urn:microsoft.com/office/officeart/2005/8/layout/hierarchy2"/>
    <dgm:cxn modelId="{6D360BE7-F3C3-4A88-9B1D-10B5E1B49B01}" type="presParOf" srcId="{A348ED09-EA7D-4017-B448-3BBE3A275711}" destId="{F8AE47F4-6BED-40D1-8525-D1FD186D859C}" srcOrd="5" destOrd="0" presId="urn:microsoft.com/office/officeart/2005/8/layout/hierarchy2"/>
    <dgm:cxn modelId="{2F1D4200-E8F1-484D-AF2A-00F57039D98E}" type="presParOf" srcId="{F8AE47F4-6BED-40D1-8525-D1FD186D859C}" destId="{941886E2-43D2-40D4-820A-52BF22827A42}" srcOrd="0" destOrd="0" presId="urn:microsoft.com/office/officeart/2005/8/layout/hierarchy2"/>
    <dgm:cxn modelId="{A678AA33-643C-4A28-9DC7-05C7EE88ED3F}" type="presParOf" srcId="{F8AE47F4-6BED-40D1-8525-D1FD186D859C}" destId="{8F9D637D-E792-4D8B-BCC3-25CD80C365DD}" srcOrd="1" destOrd="0" presId="urn:microsoft.com/office/officeart/2005/8/layout/hierarchy2"/>
    <dgm:cxn modelId="{4735B6F4-B227-4350-97DF-B2DC1BEF7E08}" type="presParOf" srcId="{8F9D637D-E792-4D8B-BCC3-25CD80C365DD}" destId="{93DA096D-55AC-4C85-9895-CEC47AAB753B}" srcOrd="0" destOrd="0" presId="urn:microsoft.com/office/officeart/2005/8/layout/hierarchy2"/>
    <dgm:cxn modelId="{C5D6F226-0946-45B8-B816-107B91289006}" type="presParOf" srcId="{93DA096D-55AC-4C85-9895-CEC47AAB753B}" destId="{CDE2D4AC-197D-4A6F-A7AB-4BFE3E37F7D9}" srcOrd="0" destOrd="0" presId="urn:microsoft.com/office/officeart/2005/8/layout/hierarchy2"/>
    <dgm:cxn modelId="{EEA9C85E-5DE8-45F9-BC7A-EC3D08FAF2FC}" type="presParOf" srcId="{8F9D637D-E792-4D8B-BCC3-25CD80C365DD}" destId="{3EF29CC6-89AD-4D0E-950D-24D38598EFEE}" srcOrd="1" destOrd="0" presId="urn:microsoft.com/office/officeart/2005/8/layout/hierarchy2"/>
    <dgm:cxn modelId="{7F1F4AF0-1F00-4138-92F4-DD5FEADCFE5C}" type="presParOf" srcId="{3EF29CC6-89AD-4D0E-950D-24D38598EFEE}" destId="{69340305-4959-4E7B-A98D-F8C8A499BBC4}" srcOrd="0" destOrd="0" presId="urn:microsoft.com/office/officeart/2005/8/layout/hierarchy2"/>
    <dgm:cxn modelId="{1730109A-C1C7-4F8E-AABE-68B32A516E5C}" type="presParOf" srcId="{3EF29CC6-89AD-4D0E-950D-24D38598EFEE}" destId="{CC381E88-C9A1-465F-9BBD-22498320948C}" srcOrd="1" destOrd="0" presId="urn:microsoft.com/office/officeart/2005/8/layout/hierarchy2"/>
    <dgm:cxn modelId="{587EFD1A-DA5A-4D03-88A9-E121E4C8AE29}" type="presParOf" srcId="{8F9D637D-E792-4D8B-BCC3-25CD80C365DD}" destId="{AE3AACC4-885D-48FA-B8A4-1D0563665A12}" srcOrd="2" destOrd="0" presId="urn:microsoft.com/office/officeart/2005/8/layout/hierarchy2"/>
    <dgm:cxn modelId="{8920B572-DE28-4C67-A1B3-44BBD99459B4}" type="presParOf" srcId="{AE3AACC4-885D-48FA-B8A4-1D0563665A12}" destId="{7016DCAC-52BB-48C7-9F7E-2EF76645E99D}" srcOrd="0" destOrd="0" presId="urn:microsoft.com/office/officeart/2005/8/layout/hierarchy2"/>
    <dgm:cxn modelId="{6DBD44A2-AA91-4CDD-A7DE-A2723638C362}" type="presParOf" srcId="{8F9D637D-E792-4D8B-BCC3-25CD80C365DD}" destId="{0788E71D-D03E-46B8-9E61-0597003844D3}" srcOrd="3" destOrd="0" presId="urn:microsoft.com/office/officeart/2005/8/layout/hierarchy2"/>
    <dgm:cxn modelId="{B8B997BC-514B-4D2E-9E16-A302DA834D5E}" type="presParOf" srcId="{0788E71D-D03E-46B8-9E61-0597003844D3}" destId="{54AA69DD-2D4E-42CE-A144-A3689F6C532C}" srcOrd="0" destOrd="0" presId="urn:microsoft.com/office/officeart/2005/8/layout/hierarchy2"/>
    <dgm:cxn modelId="{AEEB0453-6DBE-49EC-8D84-85170457C3DD}" type="presParOf" srcId="{0788E71D-D03E-46B8-9E61-0597003844D3}" destId="{768BCF12-FDA0-4910-B9C1-9D4F1BCC716E}" srcOrd="1" destOrd="0" presId="urn:microsoft.com/office/officeart/2005/8/layout/hierarchy2"/>
    <dgm:cxn modelId="{E537487C-AAFA-42E8-8C78-82D6A0DB5FE1}" type="presParOf" srcId="{8F9D637D-E792-4D8B-BCC3-25CD80C365DD}" destId="{F92D6D4B-5D99-49DC-9ABF-1877F67813F7}" srcOrd="4" destOrd="0" presId="urn:microsoft.com/office/officeart/2005/8/layout/hierarchy2"/>
    <dgm:cxn modelId="{2F47AE1A-91A9-4FBB-88D5-DAC74920DD5B}" type="presParOf" srcId="{F92D6D4B-5D99-49DC-9ABF-1877F67813F7}" destId="{F68129EA-E3C5-4319-A046-D8805954141B}" srcOrd="0" destOrd="0" presId="urn:microsoft.com/office/officeart/2005/8/layout/hierarchy2"/>
    <dgm:cxn modelId="{9A428B6D-C663-4215-969C-A836C78978C8}" type="presParOf" srcId="{8F9D637D-E792-4D8B-BCC3-25CD80C365DD}" destId="{5C611DDA-F613-4245-B6DF-EF479F5A5846}" srcOrd="5" destOrd="0" presId="urn:microsoft.com/office/officeart/2005/8/layout/hierarchy2"/>
    <dgm:cxn modelId="{2B0323C7-CCA9-4A43-94A9-04181F0394E2}" type="presParOf" srcId="{5C611DDA-F613-4245-B6DF-EF479F5A5846}" destId="{8ADA87C5-D8CB-4A86-A786-5BD61FE1ECC4}" srcOrd="0" destOrd="0" presId="urn:microsoft.com/office/officeart/2005/8/layout/hierarchy2"/>
    <dgm:cxn modelId="{4BAFE8CB-0050-46CB-ACA3-BE07B4CF4188}" type="presParOf" srcId="{5C611DDA-F613-4245-B6DF-EF479F5A5846}" destId="{5DE594A8-726D-46A3-801E-1A29679514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824BFB-707C-4629-B4D3-B7B468D516FA}" type="doc">
      <dgm:prSet loTypeId="urn:microsoft.com/office/officeart/2005/8/layout/hierarchy3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CO"/>
        </a:p>
      </dgm:t>
    </dgm:pt>
    <dgm:pt modelId="{B40588EC-B869-4851-8822-37430A9BDCF0}">
      <dgm:prSet phldrT="[Texto]"/>
      <dgm:spPr/>
      <dgm:t>
        <a:bodyPr/>
        <a:lstStyle/>
        <a:p>
          <a:r>
            <a:rPr lang="es-CO" dirty="0" smtClean="0"/>
            <a:t>Centralizada</a:t>
          </a:r>
          <a:endParaRPr lang="es-CO" dirty="0"/>
        </a:p>
      </dgm:t>
    </dgm:pt>
    <dgm:pt modelId="{D40D9528-BC2B-4266-AC45-14282C43AE94}" type="parTrans" cxnId="{6AA6FAA5-A6C3-4C49-808B-5A03F784C822}">
      <dgm:prSet/>
      <dgm:spPr/>
      <dgm:t>
        <a:bodyPr/>
        <a:lstStyle/>
        <a:p>
          <a:endParaRPr lang="es-CO"/>
        </a:p>
      </dgm:t>
    </dgm:pt>
    <dgm:pt modelId="{5A1D0C59-8469-40AF-A901-AC645F9DF3ED}" type="sibTrans" cxnId="{6AA6FAA5-A6C3-4C49-808B-5A03F784C822}">
      <dgm:prSet/>
      <dgm:spPr/>
      <dgm:t>
        <a:bodyPr/>
        <a:lstStyle/>
        <a:p>
          <a:endParaRPr lang="es-CO"/>
        </a:p>
      </dgm:t>
    </dgm:pt>
    <dgm:pt modelId="{7B8A76FF-2942-4ECA-AEE4-7D1FADC703B1}">
      <dgm:prSet phldrT="[Texto]"/>
      <dgm:spPr/>
      <dgm:t>
        <a:bodyPr/>
        <a:lstStyle/>
        <a:p>
          <a:r>
            <a:rPr lang="es-CO" dirty="0" smtClean="0"/>
            <a:t>A favor: </a:t>
          </a:r>
        </a:p>
        <a:p>
          <a:r>
            <a:rPr lang="es-CO" dirty="0" smtClean="0"/>
            <a:t>posibilidad unificar estimación costos unitarios</a:t>
          </a:r>
          <a:endParaRPr lang="es-CO" dirty="0"/>
        </a:p>
      </dgm:t>
    </dgm:pt>
    <dgm:pt modelId="{007804F3-A0B7-470A-9400-3946C6816DBD}" type="parTrans" cxnId="{C2E9D07A-4D75-451F-8463-AFD562CFC6E2}">
      <dgm:prSet/>
      <dgm:spPr/>
      <dgm:t>
        <a:bodyPr/>
        <a:lstStyle/>
        <a:p>
          <a:endParaRPr lang="es-CO"/>
        </a:p>
      </dgm:t>
    </dgm:pt>
    <dgm:pt modelId="{7DD4234F-7FE0-47F2-945F-37604704BE20}" type="sibTrans" cxnId="{C2E9D07A-4D75-451F-8463-AFD562CFC6E2}">
      <dgm:prSet/>
      <dgm:spPr/>
      <dgm:t>
        <a:bodyPr/>
        <a:lstStyle/>
        <a:p>
          <a:endParaRPr lang="es-CO"/>
        </a:p>
      </dgm:t>
    </dgm:pt>
    <dgm:pt modelId="{826340AC-5EC4-4CF6-AB14-2086BAEF9056}">
      <dgm:prSet phldrT="[Texto]"/>
      <dgm:spPr/>
      <dgm:t>
        <a:bodyPr/>
        <a:lstStyle/>
        <a:p>
          <a:r>
            <a:rPr lang="es-CO" dirty="0" smtClean="0"/>
            <a:t>En contra: </a:t>
          </a:r>
        </a:p>
        <a:p>
          <a:r>
            <a:rPr lang="es-CO" dirty="0" smtClean="0"/>
            <a:t>volumen de información en pocas instituciones </a:t>
          </a:r>
          <a:endParaRPr lang="es-CO" dirty="0"/>
        </a:p>
      </dgm:t>
    </dgm:pt>
    <dgm:pt modelId="{5F07F6F7-0885-4918-B425-2FDA04DC92E8}" type="parTrans" cxnId="{C3306383-1892-41B6-8F94-8549FDB27E4F}">
      <dgm:prSet/>
      <dgm:spPr/>
      <dgm:t>
        <a:bodyPr/>
        <a:lstStyle/>
        <a:p>
          <a:endParaRPr lang="es-CO"/>
        </a:p>
      </dgm:t>
    </dgm:pt>
    <dgm:pt modelId="{F3CAEDB0-7262-4BE7-B3AF-50DBC7F13F42}" type="sibTrans" cxnId="{C3306383-1892-41B6-8F94-8549FDB27E4F}">
      <dgm:prSet/>
      <dgm:spPr/>
      <dgm:t>
        <a:bodyPr/>
        <a:lstStyle/>
        <a:p>
          <a:endParaRPr lang="es-CO"/>
        </a:p>
      </dgm:t>
    </dgm:pt>
    <dgm:pt modelId="{B51C45F8-A442-49F9-B86F-A87295793D81}">
      <dgm:prSet phldrT="[Texto]"/>
      <dgm:spPr/>
      <dgm:t>
        <a:bodyPr/>
        <a:lstStyle/>
        <a:p>
          <a:r>
            <a:rPr lang="es-CO" dirty="0" smtClean="0"/>
            <a:t>Descentralizada</a:t>
          </a:r>
          <a:endParaRPr lang="es-CO" dirty="0"/>
        </a:p>
      </dgm:t>
    </dgm:pt>
    <dgm:pt modelId="{DF873A98-760C-44BE-9C71-809C8240C91D}" type="parTrans" cxnId="{F5DAC806-5576-47B9-B605-2C3148F83076}">
      <dgm:prSet/>
      <dgm:spPr/>
      <dgm:t>
        <a:bodyPr/>
        <a:lstStyle/>
        <a:p>
          <a:endParaRPr lang="es-CO"/>
        </a:p>
      </dgm:t>
    </dgm:pt>
    <dgm:pt modelId="{E9C09065-A689-40BA-8C72-5DC3E2D55C72}" type="sibTrans" cxnId="{F5DAC806-5576-47B9-B605-2C3148F83076}">
      <dgm:prSet/>
      <dgm:spPr/>
      <dgm:t>
        <a:bodyPr/>
        <a:lstStyle/>
        <a:p>
          <a:endParaRPr lang="es-CO"/>
        </a:p>
      </dgm:t>
    </dgm:pt>
    <dgm:pt modelId="{240108B9-B8A3-4E15-9449-972115646FC5}">
      <dgm:prSet phldrT="[Texto]"/>
      <dgm:spPr/>
      <dgm:t>
        <a:bodyPr/>
        <a:lstStyle/>
        <a:p>
          <a:r>
            <a:rPr lang="es-CO" dirty="0" smtClean="0"/>
            <a:t>A favor:</a:t>
          </a:r>
        </a:p>
        <a:p>
          <a:r>
            <a:rPr lang="es-CO" dirty="0" smtClean="0"/>
            <a:t>manejo información a nivel apropiado</a:t>
          </a:r>
          <a:endParaRPr lang="es-CO" dirty="0"/>
        </a:p>
      </dgm:t>
    </dgm:pt>
    <dgm:pt modelId="{5A2E1AE4-977B-4BB1-8BCA-C673C2E293AB}" type="parTrans" cxnId="{6EA5DF49-6BC4-4946-8D0D-CA5D1C4B95CE}">
      <dgm:prSet/>
      <dgm:spPr/>
      <dgm:t>
        <a:bodyPr/>
        <a:lstStyle/>
        <a:p>
          <a:endParaRPr lang="es-CO"/>
        </a:p>
      </dgm:t>
    </dgm:pt>
    <dgm:pt modelId="{4AB888D6-8A69-428B-AED6-E5615178268B}" type="sibTrans" cxnId="{6EA5DF49-6BC4-4946-8D0D-CA5D1C4B95CE}">
      <dgm:prSet/>
      <dgm:spPr/>
      <dgm:t>
        <a:bodyPr/>
        <a:lstStyle/>
        <a:p>
          <a:endParaRPr lang="es-CO"/>
        </a:p>
      </dgm:t>
    </dgm:pt>
    <dgm:pt modelId="{781EEB9B-9ED4-457F-9F4C-6488D946F1E6}">
      <dgm:prSet phldrT="[Texto]"/>
      <dgm:spPr/>
      <dgm:t>
        <a:bodyPr/>
        <a:lstStyle/>
        <a:p>
          <a:r>
            <a:rPr lang="es-CO" dirty="0" smtClean="0"/>
            <a:t>En contra:</a:t>
          </a:r>
        </a:p>
        <a:p>
          <a:r>
            <a:rPr lang="es-CO" dirty="0" smtClean="0"/>
            <a:t>dispersión de la información</a:t>
          </a:r>
        </a:p>
        <a:p>
          <a:endParaRPr lang="es-CO" dirty="0"/>
        </a:p>
      </dgm:t>
    </dgm:pt>
    <dgm:pt modelId="{35EB404E-02F3-47A9-A473-806951A385CB}" type="parTrans" cxnId="{BFC1934C-A445-4A9D-9DC6-34B8B75D5EE2}">
      <dgm:prSet/>
      <dgm:spPr/>
      <dgm:t>
        <a:bodyPr/>
        <a:lstStyle/>
        <a:p>
          <a:endParaRPr lang="es-CO"/>
        </a:p>
      </dgm:t>
    </dgm:pt>
    <dgm:pt modelId="{E891580B-1954-451A-91CB-9FE1308E6F3D}" type="sibTrans" cxnId="{BFC1934C-A445-4A9D-9DC6-34B8B75D5EE2}">
      <dgm:prSet/>
      <dgm:spPr/>
      <dgm:t>
        <a:bodyPr/>
        <a:lstStyle/>
        <a:p>
          <a:endParaRPr lang="es-CO"/>
        </a:p>
      </dgm:t>
    </dgm:pt>
    <dgm:pt modelId="{BBF08C71-7C02-4BCF-BC1C-75411099C91C}" type="pres">
      <dgm:prSet presAssocID="{CB824BFB-707C-4629-B4D3-B7B468D516F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HN"/>
        </a:p>
      </dgm:t>
    </dgm:pt>
    <dgm:pt modelId="{4530CDD7-0B3F-4431-9D1B-B760F442F390}" type="pres">
      <dgm:prSet presAssocID="{B40588EC-B869-4851-8822-37430A9BDCF0}" presName="root" presStyleCnt="0"/>
      <dgm:spPr/>
    </dgm:pt>
    <dgm:pt modelId="{BD6B6CE1-715E-4513-9046-94E42069A4BD}" type="pres">
      <dgm:prSet presAssocID="{B40588EC-B869-4851-8822-37430A9BDCF0}" presName="rootComposite" presStyleCnt="0"/>
      <dgm:spPr/>
    </dgm:pt>
    <dgm:pt modelId="{97EF3125-C5A4-4668-84F8-F0E5E52DAB7A}" type="pres">
      <dgm:prSet presAssocID="{B40588EC-B869-4851-8822-37430A9BDCF0}" presName="rootText" presStyleLbl="node1" presStyleIdx="0" presStyleCnt="2"/>
      <dgm:spPr/>
      <dgm:t>
        <a:bodyPr/>
        <a:lstStyle/>
        <a:p>
          <a:endParaRPr lang="es-CO"/>
        </a:p>
      </dgm:t>
    </dgm:pt>
    <dgm:pt modelId="{3F2AEC3A-B0D2-4F86-A2D9-32648F0FC5FB}" type="pres">
      <dgm:prSet presAssocID="{B40588EC-B869-4851-8822-37430A9BDCF0}" presName="rootConnector" presStyleLbl="node1" presStyleIdx="0" presStyleCnt="2"/>
      <dgm:spPr/>
      <dgm:t>
        <a:bodyPr/>
        <a:lstStyle/>
        <a:p>
          <a:endParaRPr lang="es-HN"/>
        </a:p>
      </dgm:t>
    </dgm:pt>
    <dgm:pt modelId="{DDE079BB-BCE1-4999-88BF-7BC76258D18B}" type="pres">
      <dgm:prSet presAssocID="{B40588EC-B869-4851-8822-37430A9BDCF0}" presName="childShape" presStyleCnt="0"/>
      <dgm:spPr/>
    </dgm:pt>
    <dgm:pt modelId="{29234842-4FB1-44E2-895D-50DFE637DA7E}" type="pres">
      <dgm:prSet presAssocID="{007804F3-A0B7-470A-9400-3946C6816DBD}" presName="Name13" presStyleLbl="parChTrans1D2" presStyleIdx="0" presStyleCnt="4"/>
      <dgm:spPr/>
      <dgm:t>
        <a:bodyPr/>
        <a:lstStyle/>
        <a:p>
          <a:endParaRPr lang="es-HN"/>
        </a:p>
      </dgm:t>
    </dgm:pt>
    <dgm:pt modelId="{85DE8909-10B6-4835-9D31-6622852F72A3}" type="pres">
      <dgm:prSet presAssocID="{7B8A76FF-2942-4ECA-AEE4-7D1FADC703B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529E0CA-AD57-40C1-96FB-7295043876F4}" type="pres">
      <dgm:prSet presAssocID="{5F07F6F7-0885-4918-B425-2FDA04DC92E8}" presName="Name13" presStyleLbl="parChTrans1D2" presStyleIdx="1" presStyleCnt="4"/>
      <dgm:spPr/>
      <dgm:t>
        <a:bodyPr/>
        <a:lstStyle/>
        <a:p>
          <a:endParaRPr lang="es-HN"/>
        </a:p>
      </dgm:t>
    </dgm:pt>
    <dgm:pt modelId="{E9F0DE90-5571-4D91-90C8-2BC874A84300}" type="pres">
      <dgm:prSet presAssocID="{826340AC-5EC4-4CF6-AB14-2086BAEF9056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BEA03D-EB4B-415B-B42C-D2EE28930DE5}" type="pres">
      <dgm:prSet presAssocID="{B51C45F8-A442-49F9-B86F-A87295793D81}" presName="root" presStyleCnt="0"/>
      <dgm:spPr/>
    </dgm:pt>
    <dgm:pt modelId="{01E22AF7-C257-4488-88CC-1B3CEF9EF06E}" type="pres">
      <dgm:prSet presAssocID="{B51C45F8-A442-49F9-B86F-A87295793D81}" presName="rootComposite" presStyleCnt="0"/>
      <dgm:spPr/>
    </dgm:pt>
    <dgm:pt modelId="{FE402D40-A29B-48C6-8537-3382F6B4D55C}" type="pres">
      <dgm:prSet presAssocID="{B51C45F8-A442-49F9-B86F-A87295793D81}" presName="rootText" presStyleLbl="node1" presStyleIdx="1" presStyleCnt="2"/>
      <dgm:spPr/>
      <dgm:t>
        <a:bodyPr/>
        <a:lstStyle/>
        <a:p>
          <a:endParaRPr lang="es-HN"/>
        </a:p>
      </dgm:t>
    </dgm:pt>
    <dgm:pt modelId="{1E383356-9B5F-4C6E-8474-911508AAAD66}" type="pres">
      <dgm:prSet presAssocID="{B51C45F8-A442-49F9-B86F-A87295793D81}" presName="rootConnector" presStyleLbl="node1" presStyleIdx="1" presStyleCnt="2"/>
      <dgm:spPr/>
      <dgm:t>
        <a:bodyPr/>
        <a:lstStyle/>
        <a:p>
          <a:endParaRPr lang="es-HN"/>
        </a:p>
      </dgm:t>
    </dgm:pt>
    <dgm:pt modelId="{5CDA2AAC-6202-466D-A354-3106F8CB955B}" type="pres">
      <dgm:prSet presAssocID="{B51C45F8-A442-49F9-B86F-A87295793D81}" presName="childShape" presStyleCnt="0"/>
      <dgm:spPr/>
    </dgm:pt>
    <dgm:pt modelId="{A26260F7-6B23-42BE-941A-890B9A1B2398}" type="pres">
      <dgm:prSet presAssocID="{5A2E1AE4-977B-4BB1-8BCA-C673C2E293AB}" presName="Name13" presStyleLbl="parChTrans1D2" presStyleIdx="2" presStyleCnt="4"/>
      <dgm:spPr/>
      <dgm:t>
        <a:bodyPr/>
        <a:lstStyle/>
        <a:p>
          <a:endParaRPr lang="es-HN"/>
        </a:p>
      </dgm:t>
    </dgm:pt>
    <dgm:pt modelId="{313A6C66-4928-47E4-A11E-B9C5866F4721}" type="pres">
      <dgm:prSet presAssocID="{240108B9-B8A3-4E15-9449-972115646FC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4B935E3-853A-4FD8-B792-CC95C8F489F6}" type="pres">
      <dgm:prSet presAssocID="{35EB404E-02F3-47A9-A473-806951A385CB}" presName="Name13" presStyleLbl="parChTrans1D2" presStyleIdx="3" presStyleCnt="4"/>
      <dgm:spPr/>
      <dgm:t>
        <a:bodyPr/>
        <a:lstStyle/>
        <a:p>
          <a:endParaRPr lang="es-HN"/>
        </a:p>
      </dgm:t>
    </dgm:pt>
    <dgm:pt modelId="{BAB74652-84C4-42BB-9CBE-098FC3A82FC5}" type="pres">
      <dgm:prSet presAssocID="{781EEB9B-9ED4-457F-9F4C-6488D946F1E6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6CACC791-6F80-4505-911E-7DB2A4865AB2}" type="presOf" srcId="{826340AC-5EC4-4CF6-AB14-2086BAEF9056}" destId="{E9F0DE90-5571-4D91-90C8-2BC874A84300}" srcOrd="0" destOrd="0" presId="urn:microsoft.com/office/officeart/2005/8/layout/hierarchy3"/>
    <dgm:cxn modelId="{D16189BD-BE01-41E5-BF6E-197074661325}" type="presOf" srcId="{007804F3-A0B7-470A-9400-3946C6816DBD}" destId="{29234842-4FB1-44E2-895D-50DFE637DA7E}" srcOrd="0" destOrd="0" presId="urn:microsoft.com/office/officeart/2005/8/layout/hierarchy3"/>
    <dgm:cxn modelId="{2859CAA2-B3BA-477A-993C-8C3C09A1589E}" type="presOf" srcId="{7B8A76FF-2942-4ECA-AEE4-7D1FADC703B1}" destId="{85DE8909-10B6-4835-9D31-6622852F72A3}" srcOrd="0" destOrd="0" presId="urn:microsoft.com/office/officeart/2005/8/layout/hierarchy3"/>
    <dgm:cxn modelId="{6EA5DF49-6BC4-4946-8D0D-CA5D1C4B95CE}" srcId="{B51C45F8-A442-49F9-B86F-A87295793D81}" destId="{240108B9-B8A3-4E15-9449-972115646FC5}" srcOrd="0" destOrd="0" parTransId="{5A2E1AE4-977B-4BB1-8BCA-C673C2E293AB}" sibTransId="{4AB888D6-8A69-428B-AED6-E5615178268B}"/>
    <dgm:cxn modelId="{443446E5-43B7-4535-89FB-76189552062F}" type="presOf" srcId="{CB824BFB-707C-4629-B4D3-B7B468D516FA}" destId="{BBF08C71-7C02-4BCF-BC1C-75411099C91C}" srcOrd="0" destOrd="0" presId="urn:microsoft.com/office/officeart/2005/8/layout/hierarchy3"/>
    <dgm:cxn modelId="{BFC1934C-A445-4A9D-9DC6-34B8B75D5EE2}" srcId="{B51C45F8-A442-49F9-B86F-A87295793D81}" destId="{781EEB9B-9ED4-457F-9F4C-6488D946F1E6}" srcOrd="1" destOrd="0" parTransId="{35EB404E-02F3-47A9-A473-806951A385CB}" sibTransId="{E891580B-1954-451A-91CB-9FE1308E6F3D}"/>
    <dgm:cxn modelId="{7EE3A2B9-7E62-4983-8EE4-8EF2FD7BDF8E}" type="presOf" srcId="{5F07F6F7-0885-4918-B425-2FDA04DC92E8}" destId="{A529E0CA-AD57-40C1-96FB-7295043876F4}" srcOrd="0" destOrd="0" presId="urn:microsoft.com/office/officeart/2005/8/layout/hierarchy3"/>
    <dgm:cxn modelId="{BA7E4C26-E28A-4E92-B5F2-A29400B91E06}" type="presOf" srcId="{B40588EC-B869-4851-8822-37430A9BDCF0}" destId="{3F2AEC3A-B0D2-4F86-A2D9-32648F0FC5FB}" srcOrd="1" destOrd="0" presId="urn:microsoft.com/office/officeart/2005/8/layout/hierarchy3"/>
    <dgm:cxn modelId="{D61B0684-D2D5-47E8-A745-7120917474CA}" type="presOf" srcId="{5A2E1AE4-977B-4BB1-8BCA-C673C2E293AB}" destId="{A26260F7-6B23-42BE-941A-890B9A1B2398}" srcOrd="0" destOrd="0" presId="urn:microsoft.com/office/officeart/2005/8/layout/hierarchy3"/>
    <dgm:cxn modelId="{6A27DCA5-6572-4925-A6E7-1C4267BD83F9}" type="presOf" srcId="{B51C45F8-A442-49F9-B86F-A87295793D81}" destId="{1E383356-9B5F-4C6E-8474-911508AAAD66}" srcOrd="1" destOrd="0" presId="urn:microsoft.com/office/officeart/2005/8/layout/hierarchy3"/>
    <dgm:cxn modelId="{F5DAC806-5576-47B9-B605-2C3148F83076}" srcId="{CB824BFB-707C-4629-B4D3-B7B468D516FA}" destId="{B51C45F8-A442-49F9-B86F-A87295793D81}" srcOrd="1" destOrd="0" parTransId="{DF873A98-760C-44BE-9C71-809C8240C91D}" sibTransId="{E9C09065-A689-40BA-8C72-5DC3E2D55C72}"/>
    <dgm:cxn modelId="{C3306383-1892-41B6-8F94-8549FDB27E4F}" srcId="{B40588EC-B869-4851-8822-37430A9BDCF0}" destId="{826340AC-5EC4-4CF6-AB14-2086BAEF9056}" srcOrd="1" destOrd="0" parTransId="{5F07F6F7-0885-4918-B425-2FDA04DC92E8}" sibTransId="{F3CAEDB0-7262-4BE7-B3AF-50DBC7F13F42}"/>
    <dgm:cxn modelId="{C2E9D07A-4D75-451F-8463-AFD562CFC6E2}" srcId="{B40588EC-B869-4851-8822-37430A9BDCF0}" destId="{7B8A76FF-2942-4ECA-AEE4-7D1FADC703B1}" srcOrd="0" destOrd="0" parTransId="{007804F3-A0B7-470A-9400-3946C6816DBD}" sibTransId="{7DD4234F-7FE0-47F2-945F-37604704BE20}"/>
    <dgm:cxn modelId="{C254FCA1-824B-46CF-9E26-44C30B40BB7C}" type="presOf" srcId="{35EB404E-02F3-47A9-A473-806951A385CB}" destId="{74B935E3-853A-4FD8-B792-CC95C8F489F6}" srcOrd="0" destOrd="0" presId="urn:microsoft.com/office/officeart/2005/8/layout/hierarchy3"/>
    <dgm:cxn modelId="{57985F60-ECF6-4F16-AE20-28DED4E0C795}" type="presOf" srcId="{B40588EC-B869-4851-8822-37430A9BDCF0}" destId="{97EF3125-C5A4-4668-84F8-F0E5E52DAB7A}" srcOrd="0" destOrd="0" presId="urn:microsoft.com/office/officeart/2005/8/layout/hierarchy3"/>
    <dgm:cxn modelId="{E3A7A991-8204-49CF-A870-E42178322A3A}" type="presOf" srcId="{240108B9-B8A3-4E15-9449-972115646FC5}" destId="{313A6C66-4928-47E4-A11E-B9C5866F4721}" srcOrd="0" destOrd="0" presId="urn:microsoft.com/office/officeart/2005/8/layout/hierarchy3"/>
    <dgm:cxn modelId="{FF52F4AD-9A76-44F9-9521-9196B67AC8FE}" type="presOf" srcId="{B51C45F8-A442-49F9-B86F-A87295793D81}" destId="{FE402D40-A29B-48C6-8537-3382F6B4D55C}" srcOrd="0" destOrd="0" presId="urn:microsoft.com/office/officeart/2005/8/layout/hierarchy3"/>
    <dgm:cxn modelId="{BC1CAC61-E3DE-4C44-954E-C07448D518A9}" type="presOf" srcId="{781EEB9B-9ED4-457F-9F4C-6488D946F1E6}" destId="{BAB74652-84C4-42BB-9CBE-098FC3A82FC5}" srcOrd="0" destOrd="0" presId="urn:microsoft.com/office/officeart/2005/8/layout/hierarchy3"/>
    <dgm:cxn modelId="{6AA6FAA5-A6C3-4C49-808B-5A03F784C822}" srcId="{CB824BFB-707C-4629-B4D3-B7B468D516FA}" destId="{B40588EC-B869-4851-8822-37430A9BDCF0}" srcOrd="0" destOrd="0" parTransId="{D40D9528-BC2B-4266-AC45-14282C43AE94}" sibTransId="{5A1D0C59-8469-40AF-A901-AC645F9DF3ED}"/>
    <dgm:cxn modelId="{90D1D2DF-6E25-4D27-BBC7-6DC7B660E04D}" type="presParOf" srcId="{BBF08C71-7C02-4BCF-BC1C-75411099C91C}" destId="{4530CDD7-0B3F-4431-9D1B-B760F442F390}" srcOrd="0" destOrd="0" presId="urn:microsoft.com/office/officeart/2005/8/layout/hierarchy3"/>
    <dgm:cxn modelId="{B17B0A25-676E-4EB6-93A2-78EC6C2F4CFB}" type="presParOf" srcId="{4530CDD7-0B3F-4431-9D1B-B760F442F390}" destId="{BD6B6CE1-715E-4513-9046-94E42069A4BD}" srcOrd="0" destOrd="0" presId="urn:microsoft.com/office/officeart/2005/8/layout/hierarchy3"/>
    <dgm:cxn modelId="{AFBC3E07-CA16-4F85-A5A6-EACBAFA1CD7B}" type="presParOf" srcId="{BD6B6CE1-715E-4513-9046-94E42069A4BD}" destId="{97EF3125-C5A4-4668-84F8-F0E5E52DAB7A}" srcOrd="0" destOrd="0" presId="urn:microsoft.com/office/officeart/2005/8/layout/hierarchy3"/>
    <dgm:cxn modelId="{2558BDDD-9D7B-47D4-B9F6-9A9D66BAF722}" type="presParOf" srcId="{BD6B6CE1-715E-4513-9046-94E42069A4BD}" destId="{3F2AEC3A-B0D2-4F86-A2D9-32648F0FC5FB}" srcOrd="1" destOrd="0" presId="urn:microsoft.com/office/officeart/2005/8/layout/hierarchy3"/>
    <dgm:cxn modelId="{9E372980-DF28-4928-AC89-95E0F3853FBC}" type="presParOf" srcId="{4530CDD7-0B3F-4431-9D1B-B760F442F390}" destId="{DDE079BB-BCE1-4999-88BF-7BC76258D18B}" srcOrd="1" destOrd="0" presId="urn:microsoft.com/office/officeart/2005/8/layout/hierarchy3"/>
    <dgm:cxn modelId="{BD7A8E9D-6C7A-4774-842E-841CD72F8F6B}" type="presParOf" srcId="{DDE079BB-BCE1-4999-88BF-7BC76258D18B}" destId="{29234842-4FB1-44E2-895D-50DFE637DA7E}" srcOrd="0" destOrd="0" presId="urn:microsoft.com/office/officeart/2005/8/layout/hierarchy3"/>
    <dgm:cxn modelId="{51FE44DE-C751-42C3-BF8D-6D1D69086597}" type="presParOf" srcId="{DDE079BB-BCE1-4999-88BF-7BC76258D18B}" destId="{85DE8909-10B6-4835-9D31-6622852F72A3}" srcOrd="1" destOrd="0" presId="urn:microsoft.com/office/officeart/2005/8/layout/hierarchy3"/>
    <dgm:cxn modelId="{6DE938C6-3B3E-447E-96EE-60B7BD34B292}" type="presParOf" srcId="{DDE079BB-BCE1-4999-88BF-7BC76258D18B}" destId="{A529E0CA-AD57-40C1-96FB-7295043876F4}" srcOrd="2" destOrd="0" presId="urn:microsoft.com/office/officeart/2005/8/layout/hierarchy3"/>
    <dgm:cxn modelId="{4EC6CDF0-7296-4EB4-A756-91408874CDA4}" type="presParOf" srcId="{DDE079BB-BCE1-4999-88BF-7BC76258D18B}" destId="{E9F0DE90-5571-4D91-90C8-2BC874A84300}" srcOrd="3" destOrd="0" presId="urn:microsoft.com/office/officeart/2005/8/layout/hierarchy3"/>
    <dgm:cxn modelId="{0BB02211-AC3A-416E-8CA9-0590F85A6990}" type="presParOf" srcId="{BBF08C71-7C02-4BCF-BC1C-75411099C91C}" destId="{D9BEA03D-EB4B-415B-B42C-D2EE28930DE5}" srcOrd="1" destOrd="0" presId="urn:microsoft.com/office/officeart/2005/8/layout/hierarchy3"/>
    <dgm:cxn modelId="{B5D8CE3E-A125-4EFA-8971-2AC5F8EB92F9}" type="presParOf" srcId="{D9BEA03D-EB4B-415B-B42C-D2EE28930DE5}" destId="{01E22AF7-C257-4488-88CC-1B3CEF9EF06E}" srcOrd="0" destOrd="0" presId="urn:microsoft.com/office/officeart/2005/8/layout/hierarchy3"/>
    <dgm:cxn modelId="{DFE5E960-9FE3-446F-B3CE-375598417573}" type="presParOf" srcId="{01E22AF7-C257-4488-88CC-1B3CEF9EF06E}" destId="{FE402D40-A29B-48C6-8537-3382F6B4D55C}" srcOrd="0" destOrd="0" presId="urn:microsoft.com/office/officeart/2005/8/layout/hierarchy3"/>
    <dgm:cxn modelId="{D90CCBAA-B955-42C0-8C8A-47C882355E65}" type="presParOf" srcId="{01E22AF7-C257-4488-88CC-1B3CEF9EF06E}" destId="{1E383356-9B5F-4C6E-8474-911508AAAD66}" srcOrd="1" destOrd="0" presId="urn:microsoft.com/office/officeart/2005/8/layout/hierarchy3"/>
    <dgm:cxn modelId="{24892A9E-4F0C-4001-AF00-3FA2804C0928}" type="presParOf" srcId="{D9BEA03D-EB4B-415B-B42C-D2EE28930DE5}" destId="{5CDA2AAC-6202-466D-A354-3106F8CB955B}" srcOrd="1" destOrd="0" presId="urn:microsoft.com/office/officeart/2005/8/layout/hierarchy3"/>
    <dgm:cxn modelId="{6C5A5B44-D3E6-4DFB-8710-4C6661C175AF}" type="presParOf" srcId="{5CDA2AAC-6202-466D-A354-3106F8CB955B}" destId="{A26260F7-6B23-42BE-941A-890B9A1B2398}" srcOrd="0" destOrd="0" presId="urn:microsoft.com/office/officeart/2005/8/layout/hierarchy3"/>
    <dgm:cxn modelId="{63731A14-1F4F-47EF-933D-E0F27F88B0EA}" type="presParOf" srcId="{5CDA2AAC-6202-466D-A354-3106F8CB955B}" destId="{313A6C66-4928-47E4-A11E-B9C5866F4721}" srcOrd="1" destOrd="0" presId="urn:microsoft.com/office/officeart/2005/8/layout/hierarchy3"/>
    <dgm:cxn modelId="{C06025A5-E853-4575-9E62-1114A4508304}" type="presParOf" srcId="{5CDA2AAC-6202-466D-A354-3106F8CB955B}" destId="{74B935E3-853A-4FD8-B792-CC95C8F489F6}" srcOrd="2" destOrd="0" presId="urn:microsoft.com/office/officeart/2005/8/layout/hierarchy3"/>
    <dgm:cxn modelId="{28E232AC-E2BC-4E51-9C19-5A73161DA9B7}" type="presParOf" srcId="{5CDA2AAC-6202-466D-A354-3106F8CB955B}" destId="{BAB74652-84C4-42BB-9CBE-098FC3A82FC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C8A625-A709-4157-B9D3-8E8078DD39A1}" type="doc">
      <dgm:prSet loTypeId="urn:microsoft.com/office/officeart/2005/8/layout/default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272A6C0C-2D88-46C8-A496-29A7A834764C}">
      <dgm:prSet/>
      <dgm:spPr/>
      <dgm:t>
        <a:bodyPr/>
        <a:lstStyle/>
        <a:p>
          <a:pPr rtl="0"/>
          <a:r>
            <a:rPr lang="es-CO" dirty="0" smtClean="0"/>
            <a:t>No existen estimaciones de costos unitarios diferenciados para zonas urbanas y zonas rurales</a:t>
          </a:r>
          <a:endParaRPr lang="es-CO" dirty="0"/>
        </a:p>
      </dgm:t>
    </dgm:pt>
    <dgm:pt modelId="{96027784-A2DE-43A8-849C-94A998048C54}" type="parTrans" cxnId="{B45C81AC-07EC-43F5-9FFF-AF42A0BD5025}">
      <dgm:prSet/>
      <dgm:spPr/>
      <dgm:t>
        <a:bodyPr/>
        <a:lstStyle/>
        <a:p>
          <a:endParaRPr lang="es-CO"/>
        </a:p>
      </dgm:t>
    </dgm:pt>
    <dgm:pt modelId="{8AAD8836-DD01-4FF4-9DEB-CD49FF611501}" type="sibTrans" cxnId="{B45C81AC-07EC-43F5-9FFF-AF42A0BD5025}">
      <dgm:prSet/>
      <dgm:spPr/>
      <dgm:t>
        <a:bodyPr/>
        <a:lstStyle/>
        <a:p>
          <a:endParaRPr lang="es-CO"/>
        </a:p>
      </dgm:t>
    </dgm:pt>
    <dgm:pt modelId="{461E42C7-970A-4885-841D-296013D4FD9E}">
      <dgm:prSet/>
      <dgm:spPr/>
      <dgm:t>
        <a:bodyPr/>
        <a:lstStyle/>
        <a:p>
          <a:pPr rtl="0"/>
          <a:r>
            <a:rPr lang="es-CO" dirty="0" smtClean="0"/>
            <a:t>No existe un tope de costos que los programas de apoyo pos-construcción deban seguir</a:t>
          </a:r>
          <a:endParaRPr lang="es-CO" dirty="0"/>
        </a:p>
      </dgm:t>
    </dgm:pt>
    <dgm:pt modelId="{A56D7839-5259-4E85-9326-70A44BD5C0D7}" type="parTrans" cxnId="{487DB388-2FAE-4175-9C81-7DC4ABC22A72}">
      <dgm:prSet/>
      <dgm:spPr/>
      <dgm:t>
        <a:bodyPr/>
        <a:lstStyle/>
        <a:p>
          <a:endParaRPr lang="es-CO"/>
        </a:p>
      </dgm:t>
    </dgm:pt>
    <dgm:pt modelId="{DE116A8F-9D9A-49E6-89E7-735554B5072B}" type="sibTrans" cxnId="{487DB388-2FAE-4175-9C81-7DC4ABC22A72}">
      <dgm:prSet/>
      <dgm:spPr/>
      <dgm:t>
        <a:bodyPr/>
        <a:lstStyle/>
        <a:p>
          <a:endParaRPr lang="es-CO"/>
        </a:p>
      </dgm:t>
    </dgm:pt>
    <dgm:pt modelId="{B7291EFC-3DB1-4A66-B68B-7ECD2A72A24E}">
      <dgm:prSet/>
      <dgm:spPr/>
      <dgm:t>
        <a:bodyPr/>
        <a:lstStyle/>
        <a:p>
          <a:pPr rtl="0"/>
          <a:r>
            <a:rPr lang="es-CO" dirty="0" smtClean="0"/>
            <a:t>Existen diversos modelos que operan en Colombia  y por tanto los costos de esos modelos son divergentes</a:t>
          </a:r>
          <a:endParaRPr lang="es-CO" dirty="0"/>
        </a:p>
      </dgm:t>
    </dgm:pt>
    <dgm:pt modelId="{FE001179-942C-4C93-A83C-95F4BD7D1721}" type="parTrans" cxnId="{960A0492-E438-4C19-A90E-53AAC7B50F59}">
      <dgm:prSet/>
      <dgm:spPr/>
      <dgm:t>
        <a:bodyPr/>
        <a:lstStyle/>
        <a:p>
          <a:endParaRPr lang="es-CO"/>
        </a:p>
      </dgm:t>
    </dgm:pt>
    <dgm:pt modelId="{19DAD84B-2E60-4709-8CA1-67047110E17F}" type="sibTrans" cxnId="{960A0492-E438-4C19-A90E-53AAC7B50F59}">
      <dgm:prSet/>
      <dgm:spPr/>
      <dgm:t>
        <a:bodyPr/>
        <a:lstStyle/>
        <a:p>
          <a:endParaRPr lang="es-CO"/>
        </a:p>
      </dgm:t>
    </dgm:pt>
    <dgm:pt modelId="{EC901904-2CA6-42CC-92BC-101EF3308B19}" type="pres">
      <dgm:prSet presAssocID="{96C8A625-A709-4157-B9D3-8E8078DD39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HN"/>
        </a:p>
      </dgm:t>
    </dgm:pt>
    <dgm:pt modelId="{ACB21657-B1BB-44B5-8B1F-6E71AA927DEC}" type="pres">
      <dgm:prSet presAssocID="{272A6C0C-2D88-46C8-A496-29A7A83476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3AE1A90F-16E6-4419-AA53-8A7EEFBD504E}" type="pres">
      <dgm:prSet presAssocID="{8AAD8836-DD01-4FF4-9DEB-CD49FF611501}" presName="sibTrans" presStyleCnt="0"/>
      <dgm:spPr/>
    </dgm:pt>
    <dgm:pt modelId="{1632F822-4794-41C8-A25A-7172F58DFB48}" type="pres">
      <dgm:prSet presAssocID="{461E42C7-970A-4885-841D-296013D4FD9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35E2AEB9-0522-44F3-9D7F-5D795E3C63BF}" type="pres">
      <dgm:prSet presAssocID="{DE116A8F-9D9A-49E6-89E7-735554B5072B}" presName="sibTrans" presStyleCnt="0"/>
      <dgm:spPr/>
    </dgm:pt>
    <dgm:pt modelId="{C55CB8E7-0D74-4A65-A456-24A8A83ABA39}" type="pres">
      <dgm:prSet presAssocID="{B7291EFC-3DB1-4A66-B68B-7ECD2A72A24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B45C81AC-07EC-43F5-9FFF-AF42A0BD5025}" srcId="{96C8A625-A709-4157-B9D3-8E8078DD39A1}" destId="{272A6C0C-2D88-46C8-A496-29A7A834764C}" srcOrd="0" destOrd="0" parTransId="{96027784-A2DE-43A8-849C-94A998048C54}" sibTransId="{8AAD8836-DD01-4FF4-9DEB-CD49FF611501}"/>
    <dgm:cxn modelId="{487DB388-2FAE-4175-9C81-7DC4ABC22A72}" srcId="{96C8A625-A709-4157-B9D3-8E8078DD39A1}" destId="{461E42C7-970A-4885-841D-296013D4FD9E}" srcOrd="1" destOrd="0" parTransId="{A56D7839-5259-4E85-9326-70A44BD5C0D7}" sibTransId="{DE116A8F-9D9A-49E6-89E7-735554B5072B}"/>
    <dgm:cxn modelId="{9B407668-B6C4-44E1-895B-26617812D59C}" type="presOf" srcId="{272A6C0C-2D88-46C8-A496-29A7A834764C}" destId="{ACB21657-B1BB-44B5-8B1F-6E71AA927DEC}" srcOrd="0" destOrd="0" presId="urn:microsoft.com/office/officeart/2005/8/layout/default#1"/>
    <dgm:cxn modelId="{960A0492-E438-4C19-A90E-53AAC7B50F59}" srcId="{96C8A625-A709-4157-B9D3-8E8078DD39A1}" destId="{B7291EFC-3DB1-4A66-B68B-7ECD2A72A24E}" srcOrd="2" destOrd="0" parTransId="{FE001179-942C-4C93-A83C-95F4BD7D1721}" sibTransId="{19DAD84B-2E60-4709-8CA1-67047110E17F}"/>
    <dgm:cxn modelId="{36A693BC-FA52-4374-A363-48D2FEE88849}" type="presOf" srcId="{B7291EFC-3DB1-4A66-B68B-7ECD2A72A24E}" destId="{C55CB8E7-0D74-4A65-A456-24A8A83ABA39}" srcOrd="0" destOrd="0" presId="urn:microsoft.com/office/officeart/2005/8/layout/default#1"/>
    <dgm:cxn modelId="{46A40AE1-F704-4DD4-AE8C-2ACA11265530}" type="presOf" srcId="{461E42C7-970A-4885-841D-296013D4FD9E}" destId="{1632F822-4794-41C8-A25A-7172F58DFB48}" srcOrd="0" destOrd="0" presId="urn:microsoft.com/office/officeart/2005/8/layout/default#1"/>
    <dgm:cxn modelId="{27F07D2D-5670-420B-A97F-783AEE59C5C9}" type="presOf" srcId="{96C8A625-A709-4157-B9D3-8E8078DD39A1}" destId="{EC901904-2CA6-42CC-92BC-101EF3308B19}" srcOrd="0" destOrd="0" presId="urn:microsoft.com/office/officeart/2005/8/layout/default#1"/>
    <dgm:cxn modelId="{95952142-FFB4-4C8B-892A-29057E17916B}" type="presParOf" srcId="{EC901904-2CA6-42CC-92BC-101EF3308B19}" destId="{ACB21657-B1BB-44B5-8B1F-6E71AA927DEC}" srcOrd="0" destOrd="0" presId="urn:microsoft.com/office/officeart/2005/8/layout/default#1"/>
    <dgm:cxn modelId="{3DA55C9D-EA9C-49A0-9C85-A34FB7B1253B}" type="presParOf" srcId="{EC901904-2CA6-42CC-92BC-101EF3308B19}" destId="{3AE1A90F-16E6-4419-AA53-8A7EEFBD504E}" srcOrd="1" destOrd="0" presId="urn:microsoft.com/office/officeart/2005/8/layout/default#1"/>
    <dgm:cxn modelId="{3008A078-AADD-4410-AD95-31BBFA22279C}" type="presParOf" srcId="{EC901904-2CA6-42CC-92BC-101EF3308B19}" destId="{1632F822-4794-41C8-A25A-7172F58DFB48}" srcOrd="2" destOrd="0" presId="urn:microsoft.com/office/officeart/2005/8/layout/default#1"/>
    <dgm:cxn modelId="{3FBC58EE-92FB-4640-B2CA-6821EEB79517}" type="presParOf" srcId="{EC901904-2CA6-42CC-92BC-101EF3308B19}" destId="{35E2AEB9-0522-44F3-9D7F-5D795E3C63BF}" srcOrd="3" destOrd="0" presId="urn:microsoft.com/office/officeart/2005/8/layout/default#1"/>
    <dgm:cxn modelId="{44A88E58-3C70-4945-A55B-18227660DA0D}" type="presParOf" srcId="{EC901904-2CA6-42CC-92BC-101EF3308B19}" destId="{C55CB8E7-0D74-4A65-A456-24A8A83ABA39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4005B-9A18-4BC5-87A1-67FACFC568B8}">
      <dsp:nvSpPr>
        <dsp:cNvPr id="0" name=""/>
        <dsp:cNvSpPr/>
      </dsp:nvSpPr>
      <dsp:spPr>
        <a:xfrm>
          <a:off x="0" y="1183"/>
          <a:ext cx="8229600" cy="10725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Estimación de costos unitarios</a:t>
          </a:r>
          <a:endParaRPr lang="es-CO" sz="2700" kern="1200" dirty="0"/>
        </a:p>
      </dsp:txBody>
      <dsp:txXfrm>
        <a:off x="52359" y="53542"/>
        <a:ext cx="8124882" cy="967861"/>
      </dsp:txXfrm>
    </dsp:sp>
    <dsp:sp modelId="{F28CC25B-9483-4E8C-AE86-662D2BBECC3A}">
      <dsp:nvSpPr>
        <dsp:cNvPr id="0" name=""/>
        <dsp:cNvSpPr/>
      </dsp:nvSpPr>
      <dsp:spPr>
        <a:xfrm>
          <a:off x="0" y="1151522"/>
          <a:ext cx="8229600" cy="10725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Problemas en la definición de costos unitarios</a:t>
          </a:r>
          <a:endParaRPr lang="es-CO" sz="2700" kern="1200" dirty="0"/>
        </a:p>
      </dsp:txBody>
      <dsp:txXfrm>
        <a:off x="52359" y="1203881"/>
        <a:ext cx="8124882" cy="967861"/>
      </dsp:txXfrm>
    </dsp:sp>
    <dsp:sp modelId="{94D25D59-8531-4CEE-8589-FB97F1442D67}">
      <dsp:nvSpPr>
        <dsp:cNvPr id="0" name=""/>
        <dsp:cNvSpPr/>
      </dsp:nvSpPr>
      <dsp:spPr>
        <a:xfrm>
          <a:off x="0" y="2301861"/>
          <a:ext cx="8229600" cy="10725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Costos de referencia a nivel nacional</a:t>
          </a:r>
          <a:endParaRPr lang="es-CO" sz="2700" kern="1200" dirty="0"/>
        </a:p>
      </dsp:txBody>
      <dsp:txXfrm>
        <a:off x="52359" y="2354220"/>
        <a:ext cx="8124882" cy="967861"/>
      </dsp:txXfrm>
    </dsp:sp>
    <dsp:sp modelId="{EF7CDCE6-F037-4B06-B08B-E59F16E90457}">
      <dsp:nvSpPr>
        <dsp:cNvPr id="0" name=""/>
        <dsp:cNvSpPr/>
      </dsp:nvSpPr>
      <dsp:spPr>
        <a:xfrm>
          <a:off x="0" y="3452200"/>
          <a:ext cx="8229600" cy="10725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Ejemplos de costos de modelos de apoyo post-construcción en Colombia</a:t>
          </a:r>
          <a:endParaRPr lang="es-CO" sz="2700" kern="1200" dirty="0"/>
        </a:p>
      </dsp:txBody>
      <dsp:txXfrm>
        <a:off x="52359" y="3504559"/>
        <a:ext cx="8124882" cy="967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E3C72-557F-4EAB-951E-BA7E33338D51}">
      <dsp:nvSpPr>
        <dsp:cNvPr id="0" name=""/>
        <dsp:cNvSpPr/>
      </dsp:nvSpPr>
      <dsp:spPr>
        <a:xfrm>
          <a:off x="1563129" y="2116729"/>
          <a:ext cx="1470186" cy="7350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Establecimiento servicio</a:t>
          </a:r>
          <a:endParaRPr lang="es-CO" sz="1400" b="1" kern="1200" dirty="0"/>
        </a:p>
      </dsp:txBody>
      <dsp:txXfrm>
        <a:off x="1584659" y="2138259"/>
        <a:ext cx="1427126" cy="692033"/>
      </dsp:txXfrm>
    </dsp:sp>
    <dsp:sp modelId="{09079F8F-65EF-4AD1-8599-5F9D3CC840AF}">
      <dsp:nvSpPr>
        <dsp:cNvPr id="0" name=""/>
        <dsp:cNvSpPr/>
      </dsp:nvSpPr>
      <dsp:spPr>
        <a:xfrm rot="17692822">
          <a:off x="2628470" y="1836942"/>
          <a:ext cx="139776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97765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292409" y="1815313"/>
        <a:ext cx="69888" cy="69888"/>
      </dsp:txXfrm>
    </dsp:sp>
    <dsp:sp modelId="{F31E1BDA-EB85-4E09-9B3C-E9441BC5D135}">
      <dsp:nvSpPr>
        <dsp:cNvPr id="0" name=""/>
        <dsp:cNvSpPr/>
      </dsp:nvSpPr>
      <dsp:spPr>
        <a:xfrm>
          <a:off x="3621390" y="848693"/>
          <a:ext cx="1470186" cy="7350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Inversión</a:t>
          </a:r>
          <a:r>
            <a:rPr lang="es-CO" sz="1400" b="1" kern="1200" baseline="0" dirty="0" smtClean="0"/>
            <a:t> inicial</a:t>
          </a:r>
          <a:endParaRPr lang="es-CO" sz="1400" b="1" kern="1200" dirty="0"/>
        </a:p>
      </dsp:txBody>
      <dsp:txXfrm>
        <a:off x="3642920" y="870223"/>
        <a:ext cx="1427126" cy="692033"/>
      </dsp:txXfrm>
    </dsp:sp>
    <dsp:sp modelId="{B0C719EE-F5C3-4AE8-BC08-9B7D717ABB54}">
      <dsp:nvSpPr>
        <dsp:cNvPr id="0" name=""/>
        <dsp:cNvSpPr/>
      </dsp:nvSpPr>
      <dsp:spPr>
        <a:xfrm rot="18289469">
          <a:off x="4870721" y="780245"/>
          <a:ext cx="102978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29786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59870" y="767816"/>
        <a:ext cx="51489" cy="51489"/>
      </dsp:txXfrm>
    </dsp:sp>
    <dsp:sp modelId="{69B37475-8825-4349-B713-557242287CC5}">
      <dsp:nvSpPr>
        <dsp:cNvPr id="0" name=""/>
        <dsp:cNvSpPr/>
      </dsp:nvSpPr>
      <dsp:spPr>
        <a:xfrm>
          <a:off x="5679652" y="3335"/>
          <a:ext cx="1470186" cy="7350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Estudios previos</a:t>
          </a:r>
          <a:endParaRPr lang="es-CO" sz="1400" kern="1200" dirty="0"/>
        </a:p>
      </dsp:txBody>
      <dsp:txXfrm>
        <a:off x="5701182" y="24865"/>
        <a:ext cx="1427126" cy="692033"/>
      </dsp:txXfrm>
    </dsp:sp>
    <dsp:sp modelId="{0C90E490-8610-4893-9B08-7BADC05EA22E}">
      <dsp:nvSpPr>
        <dsp:cNvPr id="0" name=""/>
        <dsp:cNvSpPr/>
      </dsp:nvSpPr>
      <dsp:spPr>
        <a:xfrm>
          <a:off x="5091577" y="1202924"/>
          <a:ext cx="58807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88074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70912" y="1201538"/>
        <a:ext cx="29403" cy="29403"/>
      </dsp:txXfrm>
    </dsp:sp>
    <dsp:sp modelId="{479B28B8-0E14-45C1-A7EE-74772909CED7}">
      <dsp:nvSpPr>
        <dsp:cNvPr id="0" name=""/>
        <dsp:cNvSpPr/>
      </dsp:nvSpPr>
      <dsp:spPr>
        <a:xfrm>
          <a:off x="5679652" y="848693"/>
          <a:ext cx="1470186" cy="7350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Construcción infraestructura</a:t>
          </a:r>
          <a:endParaRPr lang="es-CO" sz="1400" kern="1200" dirty="0"/>
        </a:p>
      </dsp:txBody>
      <dsp:txXfrm>
        <a:off x="5701182" y="870223"/>
        <a:ext cx="1427126" cy="692033"/>
      </dsp:txXfrm>
    </dsp:sp>
    <dsp:sp modelId="{39BD14C9-25B1-4D00-9D15-21C26E69F876}">
      <dsp:nvSpPr>
        <dsp:cNvPr id="0" name=""/>
        <dsp:cNvSpPr/>
      </dsp:nvSpPr>
      <dsp:spPr>
        <a:xfrm rot="3310531">
          <a:off x="4870721" y="1625603"/>
          <a:ext cx="102978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29786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59870" y="1613173"/>
        <a:ext cx="51489" cy="51489"/>
      </dsp:txXfrm>
    </dsp:sp>
    <dsp:sp modelId="{23296B52-AF63-4777-A6C9-05A1448F8DB7}">
      <dsp:nvSpPr>
        <dsp:cNvPr id="0" name=""/>
        <dsp:cNvSpPr/>
      </dsp:nvSpPr>
      <dsp:spPr>
        <a:xfrm>
          <a:off x="5679652" y="1694050"/>
          <a:ext cx="1470186" cy="7350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Supervisión obras</a:t>
          </a:r>
          <a:endParaRPr lang="es-CO" sz="1400" kern="1200" dirty="0"/>
        </a:p>
      </dsp:txBody>
      <dsp:txXfrm>
        <a:off x="5701182" y="1715580"/>
        <a:ext cx="1427126" cy="692033"/>
      </dsp:txXfrm>
    </dsp:sp>
    <dsp:sp modelId="{D507B00A-CF4D-461F-BC47-ACDA1055CE25}">
      <dsp:nvSpPr>
        <dsp:cNvPr id="0" name=""/>
        <dsp:cNvSpPr/>
      </dsp:nvSpPr>
      <dsp:spPr>
        <a:xfrm rot="3907178">
          <a:off x="2628470" y="3104978"/>
          <a:ext cx="139776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97765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292409" y="3083349"/>
        <a:ext cx="69888" cy="69888"/>
      </dsp:txXfrm>
    </dsp:sp>
    <dsp:sp modelId="{BCF6192C-B04E-4AE1-83AE-2D0ED9023402}">
      <dsp:nvSpPr>
        <dsp:cNvPr id="0" name=""/>
        <dsp:cNvSpPr/>
      </dsp:nvSpPr>
      <dsp:spPr>
        <a:xfrm>
          <a:off x="3621390" y="3384765"/>
          <a:ext cx="1470186" cy="7350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Institucionalidad</a:t>
          </a:r>
          <a:r>
            <a:rPr lang="es-CO" sz="1400" kern="1200" dirty="0" smtClean="0"/>
            <a:t> </a:t>
          </a:r>
          <a:endParaRPr lang="es-CO" sz="1400" kern="1200" dirty="0"/>
        </a:p>
      </dsp:txBody>
      <dsp:txXfrm>
        <a:off x="3642920" y="3406295"/>
        <a:ext cx="1427126" cy="692033"/>
      </dsp:txXfrm>
    </dsp:sp>
    <dsp:sp modelId="{33E09823-0924-4240-88BC-B3C3A6D59198}">
      <dsp:nvSpPr>
        <dsp:cNvPr id="0" name=""/>
        <dsp:cNvSpPr/>
      </dsp:nvSpPr>
      <dsp:spPr>
        <a:xfrm rot="18289469">
          <a:off x="4870721" y="3316317"/>
          <a:ext cx="102978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29786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59870" y="3303888"/>
        <a:ext cx="51489" cy="51489"/>
      </dsp:txXfrm>
    </dsp:sp>
    <dsp:sp modelId="{6734AA8B-4EBA-4ED2-8760-85F6686AC00D}">
      <dsp:nvSpPr>
        <dsp:cNvPr id="0" name=""/>
        <dsp:cNvSpPr/>
      </dsp:nvSpPr>
      <dsp:spPr>
        <a:xfrm>
          <a:off x="5679652" y="2539408"/>
          <a:ext cx="1470186" cy="7350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Diagnósticos </a:t>
          </a:r>
          <a:endParaRPr lang="es-CO" sz="1400" kern="1200" dirty="0"/>
        </a:p>
      </dsp:txBody>
      <dsp:txXfrm>
        <a:off x="5701182" y="2560938"/>
        <a:ext cx="1427126" cy="692033"/>
      </dsp:txXfrm>
    </dsp:sp>
    <dsp:sp modelId="{5D1033AA-953A-440B-A5F6-C4469E72CDB3}">
      <dsp:nvSpPr>
        <dsp:cNvPr id="0" name=""/>
        <dsp:cNvSpPr/>
      </dsp:nvSpPr>
      <dsp:spPr>
        <a:xfrm>
          <a:off x="5091577" y="3738996"/>
          <a:ext cx="58807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88074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70912" y="3737610"/>
        <a:ext cx="29403" cy="29403"/>
      </dsp:txXfrm>
    </dsp:sp>
    <dsp:sp modelId="{735C04F9-3537-4560-B83A-D8D56A1EB3C1}">
      <dsp:nvSpPr>
        <dsp:cNvPr id="0" name=""/>
        <dsp:cNvSpPr/>
      </dsp:nvSpPr>
      <dsp:spPr>
        <a:xfrm>
          <a:off x="5679652" y="3384765"/>
          <a:ext cx="1470186" cy="7350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O" sz="1400" kern="1200" dirty="0" smtClean="0"/>
            <a:t>Creación empresa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 dirty="0"/>
        </a:p>
      </dsp:txBody>
      <dsp:txXfrm>
        <a:off x="5701182" y="3406295"/>
        <a:ext cx="1427126" cy="692033"/>
      </dsp:txXfrm>
    </dsp:sp>
    <dsp:sp modelId="{8118E5B3-DB2E-400F-BD51-8D5E62B06ED4}">
      <dsp:nvSpPr>
        <dsp:cNvPr id="0" name=""/>
        <dsp:cNvSpPr/>
      </dsp:nvSpPr>
      <dsp:spPr>
        <a:xfrm rot="3310531">
          <a:off x="4870721" y="4161675"/>
          <a:ext cx="102978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29786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59870" y="4149246"/>
        <a:ext cx="51489" cy="51489"/>
      </dsp:txXfrm>
    </dsp:sp>
    <dsp:sp modelId="{2C8F3735-0F87-420B-A324-1E5DA7803768}">
      <dsp:nvSpPr>
        <dsp:cNvPr id="0" name=""/>
        <dsp:cNvSpPr/>
      </dsp:nvSpPr>
      <dsp:spPr>
        <a:xfrm>
          <a:off x="5679652" y="4230122"/>
          <a:ext cx="1470186" cy="7350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O" sz="1400" kern="1200" dirty="0" smtClean="0"/>
            <a:t>Puesta marcha empresa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 dirty="0"/>
        </a:p>
      </dsp:txBody>
      <dsp:txXfrm>
        <a:off x="5701182" y="4251652"/>
        <a:ext cx="1427126" cy="6920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E3C72-557F-4EAB-951E-BA7E33338D51}">
      <dsp:nvSpPr>
        <dsp:cNvPr id="0" name=""/>
        <dsp:cNvSpPr/>
      </dsp:nvSpPr>
      <dsp:spPr>
        <a:xfrm>
          <a:off x="1552109" y="2306611"/>
          <a:ext cx="1457036" cy="728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/>
            <a:t>Apoyo post-construcción</a:t>
          </a:r>
          <a:endParaRPr lang="es-CO" sz="1500" b="1" kern="1200" dirty="0"/>
        </a:p>
      </dsp:txBody>
      <dsp:txXfrm>
        <a:off x="1573447" y="2327949"/>
        <a:ext cx="1414360" cy="685842"/>
      </dsp:txXfrm>
    </dsp:sp>
    <dsp:sp modelId="{09079F8F-65EF-4AD1-8599-5F9D3CC840AF}">
      <dsp:nvSpPr>
        <dsp:cNvPr id="0" name=""/>
        <dsp:cNvSpPr/>
      </dsp:nvSpPr>
      <dsp:spPr>
        <a:xfrm rot="17230830">
          <a:off x="2314012" y="1716968"/>
          <a:ext cx="197308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973082" y="113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3251227" y="1679023"/>
        <a:ext cx="98654" cy="98654"/>
      </dsp:txXfrm>
    </dsp:sp>
    <dsp:sp modelId="{F31E1BDA-EB85-4E09-9B3C-E9441BC5D135}">
      <dsp:nvSpPr>
        <dsp:cNvPr id="0" name=""/>
        <dsp:cNvSpPr/>
      </dsp:nvSpPr>
      <dsp:spPr>
        <a:xfrm>
          <a:off x="3591961" y="421570"/>
          <a:ext cx="1457036" cy="728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/>
            <a:t>Inversiones</a:t>
          </a:r>
          <a:endParaRPr lang="es-CO" sz="1500" b="1" kern="1200" dirty="0"/>
        </a:p>
      </dsp:txBody>
      <dsp:txXfrm>
        <a:off x="3613299" y="442908"/>
        <a:ext cx="1414360" cy="685842"/>
      </dsp:txXfrm>
    </dsp:sp>
    <dsp:sp modelId="{B0C719EE-F5C3-4AE8-BC08-9B7D717ABB54}">
      <dsp:nvSpPr>
        <dsp:cNvPr id="0" name=""/>
        <dsp:cNvSpPr/>
      </dsp:nvSpPr>
      <dsp:spPr>
        <a:xfrm rot="19457599">
          <a:off x="4981536" y="564998"/>
          <a:ext cx="71773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17738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22462" y="558436"/>
        <a:ext cx="35886" cy="35886"/>
      </dsp:txXfrm>
    </dsp:sp>
    <dsp:sp modelId="{69B37475-8825-4349-B713-557242287CC5}">
      <dsp:nvSpPr>
        <dsp:cNvPr id="0" name=""/>
        <dsp:cNvSpPr/>
      </dsp:nvSpPr>
      <dsp:spPr>
        <a:xfrm>
          <a:off x="5631813" y="2672"/>
          <a:ext cx="1457036" cy="728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Reposición componentes </a:t>
          </a:r>
          <a:endParaRPr lang="es-CO" sz="1500" kern="1200" dirty="0"/>
        </a:p>
      </dsp:txBody>
      <dsp:txXfrm>
        <a:off x="5653151" y="24010"/>
        <a:ext cx="1414360" cy="685842"/>
      </dsp:txXfrm>
    </dsp:sp>
    <dsp:sp modelId="{0C90E490-8610-4893-9B08-7BADC05EA22E}">
      <dsp:nvSpPr>
        <dsp:cNvPr id="0" name=""/>
        <dsp:cNvSpPr/>
      </dsp:nvSpPr>
      <dsp:spPr>
        <a:xfrm rot="2142401">
          <a:off x="4981536" y="983896"/>
          <a:ext cx="71773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17738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22462" y="977335"/>
        <a:ext cx="35886" cy="35886"/>
      </dsp:txXfrm>
    </dsp:sp>
    <dsp:sp modelId="{479B28B8-0E14-45C1-A7EE-74772909CED7}">
      <dsp:nvSpPr>
        <dsp:cNvPr id="0" name=""/>
        <dsp:cNvSpPr/>
      </dsp:nvSpPr>
      <dsp:spPr>
        <a:xfrm>
          <a:off x="5631813" y="840468"/>
          <a:ext cx="1457036" cy="728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Ampliación sistemas</a:t>
          </a:r>
          <a:endParaRPr lang="es-CO" sz="1500" kern="1200" dirty="0"/>
        </a:p>
      </dsp:txBody>
      <dsp:txXfrm>
        <a:off x="5653151" y="861806"/>
        <a:ext cx="1414360" cy="685842"/>
      </dsp:txXfrm>
    </dsp:sp>
    <dsp:sp modelId="{D507B00A-CF4D-461F-BC47-ACDA1055CE25}">
      <dsp:nvSpPr>
        <dsp:cNvPr id="0" name=""/>
        <dsp:cNvSpPr/>
      </dsp:nvSpPr>
      <dsp:spPr>
        <a:xfrm rot="20413970">
          <a:off x="2990900" y="2554764"/>
          <a:ext cx="61930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19307" y="113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285071" y="2550663"/>
        <a:ext cx="30965" cy="30965"/>
      </dsp:txXfrm>
    </dsp:sp>
    <dsp:sp modelId="{BCF6192C-B04E-4AE1-83AE-2D0ED9023402}">
      <dsp:nvSpPr>
        <dsp:cNvPr id="0" name=""/>
        <dsp:cNvSpPr/>
      </dsp:nvSpPr>
      <dsp:spPr>
        <a:xfrm>
          <a:off x="3591961" y="2097162"/>
          <a:ext cx="1457036" cy="728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/>
            <a:t>Institucionalidad</a:t>
          </a:r>
          <a:r>
            <a:rPr lang="es-CO" sz="1500" kern="1200" dirty="0" smtClean="0"/>
            <a:t> </a:t>
          </a:r>
          <a:endParaRPr lang="es-CO" sz="1500" kern="1200" dirty="0"/>
        </a:p>
      </dsp:txBody>
      <dsp:txXfrm>
        <a:off x="3613299" y="2118500"/>
        <a:ext cx="1414360" cy="685842"/>
      </dsp:txXfrm>
    </dsp:sp>
    <dsp:sp modelId="{33E09823-0924-4240-88BC-B3C3A6D59198}">
      <dsp:nvSpPr>
        <dsp:cNvPr id="0" name=""/>
        <dsp:cNvSpPr/>
      </dsp:nvSpPr>
      <dsp:spPr>
        <a:xfrm rot="19457599">
          <a:off x="4981536" y="2240591"/>
          <a:ext cx="71773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17738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22462" y="2234029"/>
        <a:ext cx="35886" cy="35886"/>
      </dsp:txXfrm>
    </dsp:sp>
    <dsp:sp modelId="{6734AA8B-4EBA-4ED2-8760-85F6686AC00D}">
      <dsp:nvSpPr>
        <dsp:cNvPr id="0" name=""/>
        <dsp:cNvSpPr/>
      </dsp:nvSpPr>
      <dsp:spPr>
        <a:xfrm>
          <a:off x="5631813" y="1678264"/>
          <a:ext cx="1457036" cy="728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Fortalecimiento prestador</a:t>
          </a:r>
          <a:endParaRPr lang="es-CO" sz="1500" kern="1200" dirty="0"/>
        </a:p>
      </dsp:txBody>
      <dsp:txXfrm>
        <a:off x="5653151" y="1699602"/>
        <a:ext cx="1414360" cy="685842"/>
      </dsp:txXfrm>
    </dsp:sp>
    <dsp:sp modelId="{5D1033AA-953A-440B-A5F6-C4469E72CDB3}">
      <dsp:nvSpPr>
        <dsp:cNvPr id="0" name=""/>
        <dsp:cNvSpPr/>
      </dsp:nvSpPr>
      <dsp:spPr>
        <a:xfrm rot="2142401">
          <a:off x="4981536" y="2659489"/>
          <a:ext cx="71773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17738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22462" y="2652927"/>
        <a:ext cx="35886" cy="35886"/>
      </dsp:txXfrm>
    </dsp:sp>
    <dsp:sp modelId="{735C04F9-3537-4560-B83A-D8D56A1EB3C1}">
      <dsp:nvSpPr>
        <dsp:cNvPr id="0" name=""/>
        <dsp:cNvSpPr/>
      </dsp:nvSpPr>
      <dsp:spPr>
        <a:xfrm>
          <a:off x="5631813" y="2516060"/>
          <a:ext cx="1457036" cy="728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Equipamiento prestador</a:t>
          </a:r>
          <a:endParaRPr lang="es-CO" sz="1500" kern="1200" dirty="0"/>
        </a:p>
      </dsp:txBody>
      <dsp:txXfrm>
        <a:off x="5653151" y="2537398"/>
        <a:ext cx="1414360" cy="685842"/>
      </dsp:txXfrm>
    </dsp:sp>
    <dsp:sp modelId="{59E5D470-B736-4C1A-83FB-DC7747C1932B}">
      <dsp:nvSpPr>
        <dsp:cNvPr id="0" name=""/>
        <dsp:cNvSpPr/>
      </dsp:nvSpPr>
      <dsp:spPr>
        <a:xfrm rot="4369170">
          <a:off x="2314012" y="3602009"/>
          <a:ext cx="197308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973082" y="113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3251227" y="3564064"/>
        <a:ext cx="98654" cy="98654"/>
      </dsp:txXfrm>
    </dsp:sp>
    <dsp:sp modelId="{941886E2-43D2-40D4-820A-52BF22827A42}">
      <dsp:nvSpPr>
        <dsp:cNvPr id="0" name=""/>
        <dsp:cNvSpPr/>
      </dsp:nvSpPr>
      <dsp:spPr>
        <a:xfrm>
          <a:off x="3591961" y="4191653"/>
          <a:ext cx="1457036" cy="728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/>
            <a:t>Modelo de apoyo</a:t>
          </a:r>
          <a:endParaRPr lang="es-CO" sz="1500" b="1" kern="1200" dirty="0"/>
        </a:p>
      </dsp:txBody>
      <dsp:txXfrm>
        <a:off x="3613299" y="4212991"/>
        <a:ext cx="1414360" cy="685842"/>
      </dsp:txXfrm>
    </dsp:sp>
    <dsp:sp modelId="{93DA096D-55AC-4C85-9895-CEC47AAB753B}">
      <dsp:nvSpPr>
        <dsp:cNvPr id="0" name=""/>
        <dsp:cNvSpPr/>
      </dsp:nvSpPr>
      <dsp:spPr>
        <a:xfrm rot="18289469">
          <a:off x="4830117" y="4125632"/>
          <a:ext cx="102057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020576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14891" y="4111499"/>
        <a:ext cx="51028" cy="51028"/>
      </dsp:txXfrm>
    </dsp:sp>
    <dsp:sp modelId="{69340305-4959-4E7B-A98D-F8C8A499BBC4}">
      <dsp:nvSpPr>
        <dsp:cNvPr id="0" name=""/>
        <dsp:cNvSpPr/>
      </dsp:nvSpPr>
      <dsp:spPr>
        <a:xfrm>
          <a:off x="5631813" y="3353856"/>
          <a:ext cx="1457036" cy="728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Administración programas </a:t>
          </a:r>
          <a:endParaRPr lang="es-CO" sz="1500" kern="1200" dirty="0"/>
        </a:p>
      </dsp:txBody>
      <dsp:txXfrm>
        <a:off x="5653151" y="3375194"/>
        <a:ext cx="1414360" cy="685842"/>
      </dsp:txXfrm>
    </dsp:sp>
    <dsp:sp modelId="{AE3AACC4-885D-48FA-B8A4-1D0563665A12}">
      <dsp:nvSpPr>
        <dsp:cNvPr id="0" name=""/>
        <dsp:cNvSpPr/>
      </dsp:nvSpPr>
      <dsp:spPr>
        <a:xfrm>
          <a:off x="5048998" y="4544530"/>
          <a:ext cx="58281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82814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25835" y="4541342"/>
        <a:ext cx="29140" cy="29140"/>
      </dsp:txXfrm>
    </dsp:sp>
    <dsp:sp modelId="{54AA69DD-2D4E-42CE-A144-A3689F6C532C}">
      <dsp:nvSpPr>
        <dsp:cNvPr id="0" name=""/>
        <dsp:cNvSpPr/>
      </dsp:nvSpPr>
      <dsp:spPr>
        <a:xfrm>
          <a:off x="5631813" y="4191653"/>
          <a:ext cx="1457036" cy="728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Seguimiento y evaluación</a:t>
          </a:r>
          <a:endParaRPr lang="es-CO" sz="1500" kern="1200" dirty="0"/>
        </a:p>
      </dsp:txBody>
      <dsp:txXfrm>
        <a:off x="5653151" y="4212991"/>
        <a:ext cx="1414360" cy="685842"/>
      </dsp:txXfrm>
    </dsp:sp>
    <dsp:sp modelId="{F92D6D4B-5D99-49DC-9ABF-1877F67813F7}">
      <dsp:nvSpPr>
        <dsp:cNvPr id="0" name=""/>
        <dsp:cNvSpPr/>
      </dsp:nvSpPr>
      <dsp:spPr>
        <a:xfrm rot="3310531">
          <a:off x="4830117" y="4963428"/>
          <a:ext cx="102057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020576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14891" y="4949296"/>
        <a:ext cx="51028" cy="51028"/>
      </dsp:txXfrm>
    </dsp:sp>
    <dsp:sp modelId="{8ADA87C5-D8CB-4A86-A786-5BD61FE1ECC4}">
      <dsp:nvSpPr>
        <dsp:cNvPr id="0" name=""/>
        <dsp:cNvSpPr/>
      </dsp:nvSpPr>
      <dsp:spPr>
        <a:xfrm>
          <a:off x="5631813" y="5029449"/>
          <a:ext cx="1457036" cy="728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Costos administrativos</a:t>
          </a:r>
          <a:endParaRPr lang="es-CO" sz="1500" kern="1200" dirty="0"/>
        </a:p>
      </dsp:txBody>
      <dsp:txXfrm>
        <a:off x="5653151" y="5050787"/>
        <a:ext cx="1414360" cy="6858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F3125-C5A4-4668-84F8-F0E5E52DAB7A}">
      <dsp:nvSpPr>
        <dsp:cNvPr id="0" name=""/>
        <dsp:cNvSpPr/>
      </dsp:nvSpPr>
      <dsp:spPr>
        <a:xfrm>
          <a:off x="872392" y="2430"/>
          <a:ext cx="2877542" cy="1438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Centralizada</a:t>
          </a:r>
          <a:endParaRPr lang="es-CO" sz="3200" kern="1200" dirty="0"/>
        </a:p>
      </dsp:txBody>
      <dsp:txXfrm>
        <a:off x="914532" y="44570"/>
        <a:ext cx="2793262" cy="1354491"/>
      </dsp:txXfrm>
    </dsp:sp>
    <dsp:sp modelId="{29234842-4FB1-44E2-895D-50DFE637DA7E}">
      <dsp:nvSpPr>
        <dsp:cNvPr id="0" name=""/>
        <dsp:cNvSpPr/>
      </dsp:nvSpPr>
      <dsp:spPr>
        <a:xfrm>
          <a:off x="1160147" y="1441201"/>
          <a:ext cx="287754" cy="1079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9078"/>
              </a:lnTo>
              <a:lnTo>
                <a:pt x="287754" y="107907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E8909-10B6-4835-9D31-6622852F72A3}">
      <dsp:nvSpPr>
        <dsp:cNvPr id="0" name=""/>
        <dsp:cNvSpPr/>
      </dsp:nvSpPr>
      <dsp:spPr>
        <a:xfrm>
          <a:off x="1447901" y="1800894"/>
          <a:ext cx="2302033" cy="1438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A favor: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posibilidad unificar estimación costos unitarios</a:t>
          </a:r>
          <a:endParaRPr lang="es-CO" sz="1900" kern="1200" dirty="0"/>
        </a:p>
      </dsp:txBody>
      <dsp:txXfrm>
        <a:off x="1490041" y="1843034"/>
        <a:ext cx="2217753" cy="1354491"/>
      </dsp:txXfrm>
    </dsp:sp>
    <dsp:sp modelId="{A529E0CA-AD57-40C1-96FB-7295043876F4}">
      <dsp:nvSpPr>
        <dsp:cNvPr id="0" name=""/>
        <dsp:cNvSpPr/>
      </dsp:nvSpPr>
      <dsp:spPr>
        <a:xfrm>
          <a:off x="1160147" y="1441201"/>
          <a:ext cx="287754" cy="2877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7542"/>
              </a:lnTo>
              <a:lnTo>
                <a:pt x="287754" y="287754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0DE90-5571-4D91-90C8-2BC874A84300}">
      <dsp:nvSpPr>
        <dsp:cNvPr id="0" name=""/>
        <dsp:cNvSpPr/>
      </dsp:nvSpPr>
      <dsp:spPr>
        <a:xfrm>
          <a:off x="1447901" y="3599358"/>
          <a:ext cx="2302033" cy="1438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En contra: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volumen de información en pocas instituciones </a:t>
          </a:r>
          <a:endParaRPr lang="es-CO" sz="1900" kern="1200" dirty="0"/>
        </a:p>
      </dsp:txBody>
      <dsp:txXfrm>
        <a:off x="1490041" y="3641498"/>
        <a:ext cx="2217753" cy="1354491"/>
      </dsp:txXfrm>
    </dsp:sp>
    <dsp:sp modelId="{FE402D40-A29B-48C6-8537-3382F6B4D55C}">
      <dsp:nvSpPr>
        <dsp:cNvPr id="0" name=""/>
        <dsp:cNvSpPr/>
      </dsp:nvSpPr>
      <dsp:spPr>
        <a:xfrm>
          <a:off x="4469320" y="2430"/>
          <a:ext cx="2877542" cy="14387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Descentralizada</a:t>
          </a:r>
          <a:endParaRPr lang="es-CO" sz="3200" kern="1200" dirty="0"/>
        </a:p>
      </dsp:txBody>
      <dsp:txXfrm>
        <a:off x="4511460" y="44570"/>
        <a:ext cx="2793262" cy="1354491"/>
      </dsp:txXfrm>
    </dsp:sp>
    <dsp:sp modelId="{A26260F7-6B23-42BE-941A-890B9A1B2398}">
      <dsp:nvSpPr>
        <dsp:cNvPr id="0" name=""/>
        <dsp:cNvSpPr/>
      </dsp:nvSpPr>
      <dsp:spPr>
        <a:xfrm>
          <a:off x="4757075" y="1441201"/>
          <a:ext cx="287754" cy="1079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9078"/>
              </a:lnTo>
              <a:lnTo>
                <a:pt x="287754" y="107907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A6C66-4928-47E4-A11E-B9C5866F4721}">
      <dsp:nvSpPr>
        <dsp:cNvPr id="0" name=""/>
        <dsp:cNvSpPr/>
      </dsp:nvSpPr>
      <dsp:spPr>
        <a:xfrm>
          <a:off x="5044829" y="1800894"/>
          <a:ext cx="2302033" cy="1438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A favor: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manejo información a nivel apropiado</a:t>
          </a:r>
          <a:endParaRPr lang="es-CO" sz="1900" kern="1200" dirty="0"/>
        </a:p>
      </dsp:txBody>
      <dsp:txXfrm>
        <a:off x="5086969" y="1843034"/>
        <a:ext cx="2217753" cy="1354491"/>
      </dsp:txXfrm>
    </dsp:sp>
    <dsp:sp modelId="{74B935E3-853A-4FD8-B792-CC95C8F489F6}">
      <dsp:nvSpPr>
        <dsp:cNvPr id="0" name=""/>
        <dsp:cNvSpPr/>
      </dsp:nvSpPr>
      <dsp:spPr>
        <a:xfrm>
          <a:off x="4757075" y="1441201"/>
          <a:ext cx="287754" cy="2877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7542"/>
              </a:lnTo>
              <a:lnTo>
                <a:pt x="287754" y="287754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74652-84C4-42BB-9CBE-098FC3A82FC5}">
      <dsp:nvSpPr>
        <dsp:cNvPr id="0" name=""/>
        <dsp:cNvSpPr/>
      </dsp:nvSpPr>
      <dsp:spPr>
        <a:xfrm>
          <a:off x="5044829" y="3599358"/>
          <a:ext cx="2302033" cy="1438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En contra: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dispersión de la información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900" kern="1200" dirty="0"/>
        </a:p>
      </dsp:txBody>
      <dsp:txXfrm>
        <a:off x="5086969" y="3641498"/>
        <a:ext cx="2217753" cy="13544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82347-A145-450D-9B11-45827B6E864F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81819-4D56-45F5-85B0-E489D3C73297}" type="slidenum">
              <a:rPr lang="es-CO" smtClean="0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971651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COSTOS UNITARIOS EN MODELOS DE APOYO RURAL EN COLOMBIA</a:t>
            </a:r>
            <a:endParaRPr lang="es-CO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296144"/>
          </a:xfrm>
        </p:spPr>
        <p:txBody>
          <a:bodyPr/>
          <a:lstStyle/>
          <a:p>
            <a:r>
              <a:rPr lang="es-CO" dirty="0" smtClean="0"/>
              <a:t>JOHNNY ROJAS P.</a:t>
            </a:r>
          </a:p>
          <a:p>
            <a:r>
              <a:rPr lang="es-CO" dirty="0" smtClean="0"/>
              <a:t>Eco. </a:t>
            </a:r>
            <a:r>
              <a:rPr lang="es-CO" dirty="0" err="1" smtClean="0"/>
              <a:t>Msc</a:t>
            </a:r>
            <a:r>
              <a:rPr lang="es-CO" dirty="0" smtClean="0"/>
              <a:t>, candidato </a:t>
            </a:r>
            <a:r>
              <a:rPr lang="es-CO" dirty="0" err="1" smtClean="0"/>
              <a:t>PhD.</a:t>
            </a:r>
            <a:endParaRPr lang="es-CO" dirty="0"/>
          </a:p>
        </p:txBody>
      </p:sp>
      <p:pic>
        <p:nvPicPr>
          <p:cNvPr id="4" name="5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19629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95736" y="56612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>
                    <a:lumMod val="50000"/>
                  </a:schemeClr>
                </a:solidFill>
              </a:rPr>
              <a:t>Honduras, mayo 2012</a:t>
            </a:r>
            <a:endParaRPr lang="es-CO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r>
              <a:rPr lang="es-CO" sz="3600" b="1" dirty="0" smtClean="0"/>
              <a:t>Costos de referencia a nivel nacional (2)</a:t>
            </a:r>
            <a:endParaRPr lang="es-CO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424936" cy="535256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41663"/>
                <a:gridCol w="2064477"/>
                <a:gridCol w="934620"/>
                <a:gridCol w="1584176"/>
              </a:tblGrid>
              <a:tr h="936104">
                <a:tc>
                  <a:txBody>
                    <a:bodyPr/>
                    <a:lstStyle/>
                    <a:p>
                      <a:r>
                        <a:rPr lang="es-CO" dirty="0" smtClean="0"/>
                        <a:t>Componentes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Costo total USD </a:t>
                      </a:r>
                    </a:p>
                    <a:p>
                      <a:r>
                        <a:rPr lang="es-CO" dirty="0" smtClean="0"/>
                        <a:t>(millones)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%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Costo</a:t>
                      </a:r>
                    </a:p>
                    <a:p>
                      <a:r>
                        <a:rPr lang="es-CO" dirty="0" smtClean="0"/>
                        <a:t>Per cápita (USD)</a:t>
                      </a:r>
                      <a:endParaRPr lang="es-CO" dirty="0"/>
                    </a:p>
                  </a:txBody>
                  <a:tcPr/>
                </a:tc>
              </a:tr>
              <a:tr h="377638">
                <a:tc>
                  <a:txBody>
                    <a:bodyPr/>
                    <a:lstStyle/>
                    <a:p>
                      <a:r>
                        <a:rPr lang="es-CO" dirty="0" smtClean="0"/>
                        <a:t>1. Inversión en infraestructura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49.600.000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83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638">
                <a:tc>
                  <a:txBody>
                    <a:bodyPr/>
                    <a:lstStyle/>
                    <a:p>
                      <a:r>
                        <a:rPr lang="es-CO" b="1" i="1" dirty="0" smtClean="0">
                          <a:solidFill>
                            <a:srgbClr val="FF0000"/>
                          </a:solidFill>
                        </a:rPr>
                        <a:t>- Agua y saneamiento</a:t>
                      </a:r>
                      <a:endParaRPr lang="es-CO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48.700.000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520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638">
                <a:tc>
                  <a:txBody>
                    <a:bodyPr/>
                    <a:lstStyle/>
                    <a:p>
                      <a:r>
                        <a:rPr lang="es-CO" i="1" dirty="0" smtClean="0"/>
                        <a:t>- Escuelas</a:t>
                      </a:r>
                      <a:endParaRPr lang="es-CO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900.000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7638">
                <a:tc>
                  <a:txBody>
                    <a:bodyPr/>
                    <a:lstStyle/>
                    <a:p>
                      <a:r>
                        <a:rPr lang="es-CO" dirty="0" smtClean="0"/>
                        <a:t>2. Fortalecimiento prestadores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1.000.000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1.6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10.7</a:t>
                      </a:r>
                      <a:endParaRPr lang="es-CO" dirty="0"/>
                    </a:p>
                  </a:txBody>
                  <a:tcPr/>
                </a:tc>
              </a:tr>
              <a:tr h="377638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3. Apoyo pos-construcción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1.000.000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1.6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10.7 (3.56/año)</a:t>
                      </a:r>
                    </a:p>
                  </a:txBody>
                  <a:tcPr/>
                </a:tc>
              </a:tr>
              <a:tr h="377638">
                <a:tc>
                  <a:txBody>
                    <a:bodyPr/>
                    <a:lstStyle/>
                    <a:p>
                      <a:r>
                        <a:rPr lang="es-CO" dirty="0" smtClean="0"/>
                        <a:t>4. Administración del programa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6.900.000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11.5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73.8</a:t>
                      </a:r>
                      <a:endParaRPr lang="es-CO" dirty="0"/>
                    </a:p>
                  </a:txBody>
                  <a:tcPr/>
                </a:tc>
              </a:tr>
              <a:tr h="377638">
                <a:tc>
                  <a:txBody>
                    <a:bodyPr/>
                    <a:lstStyle/>
                    <a:p>
                      <a:r>
                        <a:rPr lang="es-CO" i="1" dirty="0" smtClean="0"/>
                        <a:t>- Administración</a:t>
                      </a:r>
                      <a:r>
                        <a:rPr lang="es-CO" i="1" baseline="0" dirty="0" smtClean="0"/>
                        <a:t> del programa</a:t>
                      </a:r>
                      <a:endParaRPr lang="es-C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3.500.000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7638">
                <a:tc>
                  <a:txBody>
                    <a:bodyPr/>
                    <a:lstStyle/>
                    <a:p>
                      <a:r>
                        <a:rPr lang="es-CO" i="1" dirty="0" smtClean="0"/>
                        <a:t>- Supervisión obras</a:t>
                      </a:r>
                      <a:endParaRPr lang="es-C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3.400.000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7638">
                <a:tc>
                  <a:txBody>
                    <a:bodyPr/>
                    <a:lstStyle/>
                    <a:p>
                      <a:r>
                        <a:rPr lang="es-CO" dirty="0" smtClean="0"/>
                        <a:t>5. Auditoria y seguimiento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600.000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0.7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6.4</a:t>
                      </a:r>
                      <a:endParaRPr lang="es-CO" dirty="0"/>
                    </a:p>
                  </a:txBody>
                  <a:tcPr/>
                </a:tc>
              </a:tr>
              <a:tr h="377638">
                <a:tc>
                  <a:txBody>
                    <a:bodyPr/>
                    <a:lstStyle/>
                    <a:p>
                      <a:r>
                        <a:rPr lang="es-CO" dirty="0" smtClean="0"/>
                        <a:t>6. Imprevistos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1.000.000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1.6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10.7</a:t>
                      </a:r>
                      <a:endParaRPr lang="es-CO" dirty="0"/>
                    </a:p>
                  </a:txBody>
                  <a:tcPr/>
                </a:tc>
              </a:tr>
              <a:tr h="377638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60.000.000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632.3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67544" y="98072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Programa Nacional  de agua y saneamiento para la zona rural (diciembre 2011)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/>
              <a:t>Costos de referencia a nivel nacional (3)</a:t>
            </a:r>
            <a:endParaRPr lang="es-CO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1916832"/>
          <a:ext cx="8147248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/>
              <a:t>Ejemplo modelos apoyo pos-construcción</a:t>
            </a:r>
            <a:endParaRPr lang="es-CO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4077072"/>
            <a:ext cx="6840760" cy="180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O" sz="2000" dirty="0" smtClean="0"/>
              <a:t>Optimización y construcción infraestructura para abastecimiento agua sin tratamiento (cantidad agua)</a:t>
            </a:r>
          </a:p>
          <a:p>
            <a:pPr>
              <a:buFont typeface="Wingdings" pitchFamily="2" charset="2"/>
              <a:buChar char="ü"/>
            </a:pPr>
            <a:r>
              <a:rPr lang="es-CO" sz="2000" dirty="0" smtClean="0"/>
              <a:t>Participación comunitaria</a:t>
            </a:r>
          </a:p>
          <a:p>
            <a:pPr>
              <a:buFont typeface="Wingdings" pitchFamily="2" charset="2"/>
              <a:buChar char="ü"/>
            </a:pPr>
            <a:r>
              <a:rPr lang="es-CO" sz="2000" dirty="0" smtClean="0"/>
              <a:t>Fortalecimiento empresarial </a:t>
            </a:r>
            <a:r>
              <a:rPr lang="es-CO" dirty="0" smtClean="0"/>
              <a:t>	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1700808"/>
            <a:ext cx="7128792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dirty="0" smtClean="0"/>
              <a:t>Programa de Abastecimiento Agua Rural del Valle del Cauca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3419872" y="2924944"/>
            <a:ext cx="2088232" cy="79208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/>
              <a:t>Costos PAAR (2004-2007)</a:t>
            </a:r>
            <a:endParaRPr lang="es-CO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917981"/>
              </p:ext>
            </p:extLst>
          </p:nvPr>
        </p:nvGraphicFramePr>
        <p:xfrm>
          <a:off x="467544" y="1340768"/>
          <a:ext cx="8229600" cy="38760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898776"/>
                <a:gridCol w="4330824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Variable/indicador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Resultado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Sistemas</a:t>
                      </a:r>
                      <a:r>
                        <a:rPr lang="es-CO" baseline="0" dirty="0" smtClean="0"/>
                        <a:t> intervenidos por el programa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200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Nivel de servicio brindado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Abastecimiento agua cruda con múltiples</a:t>
                      </a:r>
                      <a:r>
                        <a:rPr lang="es-CO" baseline="0" dirty="0" smtClean="0"/>
                        <a:t> grifos en las viviendas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Inversión total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USD 26.545.307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Inversión por sistema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USD 132.726 (sistemas</a:t>
                      </a:r>
                      <a:r>
                        <a:rPr lang="es-CO" baseline="0" dirty="0" smtClean="0"/>
                        <a:t> &lt; 500 suscriptores)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Inversión per cápita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USD 116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Inversión</a:t>
                      </a:r>
                      <a:r>
                        <a:rPr lang="es-CO" baseline="0" dirty="0" smtClean="0"/>
                        <a:t> per cápita infraestructura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USD 92.8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Inversión per cápita en fortalecimiento</a:t>
                      </a:r>
                      <a:r>
                        <a:rPr lang="es-CO" baseline="0" dirty="0" smtClean="0"/>
                        <a:t> organizativo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USD</a:t>
                      </a:r>
                      <a:r>
                        <a:rPr lang="es-CO" baseline="0" dirty="0" smtClean="0"/>
                        <a:t> 23.2  (11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Personal del modelo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48 personas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5517232"/>
            <a:ext cx="748883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HN" dirty="0" smtClean="0"/>
              <a:t>La mayoría de sistemas contaban con alguna infraestructura establecida al momento de la intervención </a:t>
            </a:r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/>
              <a:t>Costos PAAR (2008-2010)</a:t>
            </a:r>
            <a:endParaRPr lang="es-CO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917981"/>
              </p:ext>
            </p:extLst>
          </p:nvPr>
        </p:nvGraphicFramePr>
        <p:xfrm>
          <a:off x="467544" y="1340768"/>
          <a:ext cx="8229600" cy="3876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98776"/>
                <a:gridCol w="4330824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Variable/indicador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Resultado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Sistemas</a:t>
                      </a:r>
                      <a:r>
                        <a:rPr lang="es-CO" baseline="0" dirty="0" smtClean="0"/>
                        <a:t> intervenidos por el programa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48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Nivel de servicio brindado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24 sistemas con potabilización, 21 sistemas con desinfección y 3 sistemas con diseños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Inversión total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USD 6.816.778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Inversión por sistema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USD 142.016 (sistemas</a:t>
                      </a:r>
                      <a:r>
                        <a:rPr lang="es-CO" baseline="0" dirty="0" smtClean="0"/>
                        <a:t> &lt; 500 suscriptores)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Inversión per cápita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0000"/>
                          </a:solidFill>
                        </a:rPr>
                        <a:t>USD 147</a:t>
                      </a:r>
                      <a:endParaRPr lang="es-C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Inversión</a:t>
                      </a:r>
                      <a:r>
                        <a:rPr lang="es-CO" baseline="0" dirty="0" smtClean="0"/>
                        <a:t> per cápita infraestructura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USD 117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Inversión per cápita en fortalecimiento</a:t>
                      </a:r>
                      <a:r>
                        <a:rPr lang="es-CO" baseline="0" dirty="0" smtClean="0"/>
                        <a:t> organizativo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USD</a:t>
                      </a:r>
                      <a:r>
                        <a:rPr lang="es-CO" baseline="0" dirty="0" smtClean="0"/>
                        <a:t> 30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Personal del modelo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48 personas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3568" y="5661248"/>
            <a:ext cx="756084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2000" dirty="0" smtClean="0"/>
              <a:t>Plantas de tratamiento de agua potable construidas fueron </a:t>
            </a:r>
            <a:r>
              <a:rPr lang="es-CO" sz="2000" dirty="0" err="1" smtClean="0"/>
              <a:t>FiME</a:t>
            </a:r>
            <a:endParaRPr lang="es-C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s-CO" sz="3600" b="1" dirty="0" smtClean="0"/>
              <a:t>Modelos Caldas</a:t>
            </a:r>
            <a:endParaRPr lang="es-CO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3429000"/>
          <a:ext cx="8229600" cy="22961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048672"/>
                <a:gridCol w="218092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err="1" smtClean="0"/>
                        <a:t>Item</a:t>
                      </a:r>
                      <a:r>
                        <a:rPr lang="es-CO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Costo per cápita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Fase 1. </a:t>
                      </a:r>
                      <a:r>
                        <a:rPr lang="es-CO" dirty="0" err="1" smtClean="0"/>
                        <a:t>Prediagnóstico</a:t>
                      </a:r>
                      <a:r>
                        <a:rPr lang="es-CO" dirty="0" smtClean="0"/>
                        <a:t> en localidades (90)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USD</a:t>
                      </a:r>
                      <a:r>
                        <a:rPr lang="es-CO" baseline="0" dirty="0" smtClean="0"/>
                        <a:t> </a:t>
                      </a:r>
                      <a:r>
                        <a:rPr lang="es-CO" dirty="0" smtClean="0"/>
                        <a:t>0.5 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Fase 2. Diagnóstico, diseño participativo y fortalecimiento prestador</a:t>
                      </a:r>
                      <a:r>
                        <a:rPr lang="es-CO" baseline="0" dirty="0" smtClean="0"/>
                        <a:t> del servicio (8 sistemas con 300 suscriptores)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USD 1.9 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Fase 3. Fortalecimiento organización y acompañamiento</a:t>
                      </a:r>
                      <a:r>
                        <a:rPr lang="es-CO" baseline="0" dirty="0" smtClean="0"/>
                        <a:t> en construcción  del sistema + diseño materiales educativos (1 sistema)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USD 25.6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9552" y="1484784"/>
            <a:ext cx="8208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/>
              <a:t>Modelo departamental orientado a:</a:t>
            </a:r>
          </a:p>
          <a:p>
            <a:endParaRPr lang="es-CO" sz="2000" dirty="0" smtClean="0"/>
          </a:p>
          <a:p>
            <a:pPr>
              <a:buFont typeface="Wingdings" pitchFamily="2" charset="2"/>
              <a:buChar char="§"/>
            </a:pPr>
            <a:r>
              <a:rPr lang="es-CO" sz="2000" dirty="0" smtClean="0"/>
              <a:t>Conocer estado de prestación servicios de agua</a:t>
            </a:r>
          </a:p>
          <a:p>
            <a:pPr>
              <a:buFont typeface="Wingdings" pitchFamily="2" charset="2"/>
              <a:buChar char="§"/>
            </a:pPr>
            <a:r>
              <a:rPr lang="es-CO" sz="2000" dirty="0" smtClean="0"/>
              <a:t>Diseñar sistemas de acueducto incluyendo plantas de tratamiento</a:t>
            </a:r>
          </a:p>
          <a:p>
            <a:pPr>
              <a:buFont typeface="Wingdings" pitchFamily="2" charset="2"/>
              <a:buChar char="§"/>
            </a:pPr>
            <a:r>
              <a:rPr lang="es-CO" sz="2000" dirty="0" smtClean="0"/>
              <a:t>Fortalecer a los prestadores rurales a través del ciclo del proyecto</a:t>
            </a:r>
            <a:endParaRPr lang="es-CO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/>
              <a:t>Modelo cafeteros</a:t>
            </a:r>
            <a:endParaRPr lang="es-CO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3861048"/>
          <a:ext cx="8352928" cy="1651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6464"/>
                <a:gridCol w="4176464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err="1" smtClean="0"/>
                        <a:t>Item</a:t>
                      </a:r>
                      <a:r>
                        <a:rPr lang="es-CO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Costo per cápita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Costo de inversión en infraestructura de abastecimiento de agua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USD 422.6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Costo de acompañamiento técnico y fortalecimiento</a:t>
                      </a:r>
                      <a:r>
                        <a:rPr lang="es-CO" baseline="0" dirty="0" smtClean="0"/>
                        <a:t> administrativo</a:t>
                      </a:r>
                      <a:r>
                        <a:rPr lang="es-CO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USD 837 /</a:t>
                      </a:r>
                      <a:r>
                        <a:rPr lang="es-CO" baseline="0" dirty="0" smtClean="0"/>
                        <a:t> acueducto (USD 1.6/habitante-suponiendo sistemas de 100 suscriptores)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9552" y="14847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/>
              <a:t>Modelo de gremio productivo cafetero orientado a:</a:t>
            </a:r>
          </a:p>
          <a:p>
            <a:endParaRPr lang="es-CO" sz="2000" dirty="0" smtClean="0"/>
          </a:p>
          <a:p>
            <a:pPr>
              <a:buFont typeface="Wingdings" pitchFamily="2" charset="2"/>
              <a:buChar char="§"/>
            </a:pPr>
            <a:r>
              <a:rPr lang="es-CO" sz="2000" dirty="0" smtClean="0"/>
              <a:t>Brindar agua en cantidad suficiente para usos humanos y beneficio del café</a:t>
            </a:r>
          </a:p>
          <a:p>
            <a:pPr>
              <a:buFont typeface="Wingdings" pitchFamily="2" charset="2"/>
              <a:buChar char="§"/>
            </a:pPr>
            <a:r>
              <a:rPr lang="es-CO" sz="2000" dirty="0" smtClean="0"/>
              <a:t>Fortalecimiento a los prestadores rurales muy incipiente</a:t>
            </a:r>
            <a:endParaRPr lang="es-CO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s-HN" sz="3600" b="1" dirty="0" smtClean="0"/>
              <a:t>Conclusiones</a:t>
            </a:r>
            <a:endParaRPr lang="es-H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35280" cy="5256584"/>
          </a:xfrm>
        </p:spPr>
        <p:txBody>
          <a:bodyPr>
            <a:noAutofit/>
          </a:bodyPr>
          <a:lstStyle/>
          <a:p>
            <a:r>
              <a:rPr lang="es-HN" sz="2400" dirty="0" smtClean="0"/>
              <a:t>La información disponible para la estimación de costos unitarios de referencia es muy escasa y/o dispersa</a:t>
            </a:r>
          </a:p>
          <a:p>
            <a:pPr>
              <a:buNone/>
            </a:pPr>
            <a:endParaRPr lang="es-HN" sz="2400" dirty="0" smtClean="0"/>
          </a:p>
          <a:p>
            <a:r>
              <a:rPr lang="es-HN" sz="2400" dirty="0" smtClean="0"/>
              <a:t>A mayor nivel de descentralización y de modelos que operan en el país, es más difícil fijar costos unitarios de referencia</a:t>
            </a:r>
          </a:p>
          <a:p>
            <a:pPr>
              <a:buNone/>
            </a:pPr>
            <a:endParaRPr lang="es-HN" sz="2400" dirty="0" smtClean="0"/>
          </a:p>
          <a:p>
            <a:r>
              <a:rPr lang="es-HN" sz="2400" dirty="0" smtClean="0"/>
              <a:t>Los costos unitarios dependen de múltiples variables como la tecnología, el nivel de servicio, la dispersión de la población y el mismo modelo de intervención</a:t>
            </a:r>
          </a:p>
          <a:p>
            <a:pPr>
              <a:buNone/>
            </a:pPr>
            <a:endParaRPr lang="es-HN" sz="2400" dirty="0" smtClean="0"/>
          </a:p>
          <a:p>
            <a:r>
              <a:rPr lang="es-HN" sz="2400" dirty="0" smtClean="0"/>
              <a:t>Es clave determinar los ajustes en los procesos que realiza cada modelo para obtener la información relacionada con los costos unitarios</a:t>
            </a:r>
            <a:endParaRPr lang="es-HN" sz="2400" dirty="0"/>
          </a:p>
        </p:txBody>
      </p:sp>
    </p:spTree>
    <p:extLst>
      <p:ext uri="{BB962C8B-B14F-4D97-AF65-F5344CB8AC3E}">
        <p14:creationId xmlns:p14="http://schemas.microsoft.com/office/powerpoint/2010/main" val="16890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/>
              <a:t>Contenido</a:t>
            </a:r>
            <a:endParaRPr lang="es-CO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>
            <a:normAutofit/>
          </a:bodyPr>
          <a:lstStyle/>
          <a:p>
            <a:r>
              <a:rPr lang="es-CO" sz="3600" b="1" dirty="0" smtClean="0"/>
              <a:t>Estimación costos unitarios (1)</a:t>
            </a:r>
            <a:endParaRPr lang="es-CO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129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20080"/>
          </a:xfrm>
        </p:spPr>
        <p:txBody>
          <a:bodyPr>
            <a:normAutofit/>
          </a:bodyPr>
          <a:lstStyle/>
          <a:p>
            <a:r>
              <a:rPr lang="es-CO" sz="3600" b="1" dirty="0" smtClean="0"/>
              <a:t>Estimación costos unitarios (2)</a:t>
            </a:r>
            <a:endParaRPr lang="es-C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s-CO" sz="3600" b="1" dirty="0" smtClean="0"/>
              <a:t>Problemas en definición costos unitarios (1)</a:t>
            </a:r>
            <a:endParaRPr lang="es-CO" sz="3600" b="1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1925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Abrir llave"/>
          <p:cNvSpPr/>
          <p:nvPr/>
        </p:nvSpPr>
        <p:spPr>
          <a:xfrm>
            <a:off x="1187624" y="1484784"/>
            <a:ext cx="72008" cy="48965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CuadroTexto"/>
          <p:cNvSpPr txBox="1"/>
          <p:nvPr/>
        </p:nvSpPr>
        <p:spPr>
          <a:xfrm>
            <a:off x="467544" y="2636912"/>
            <a:ext cx="461665" cy="2592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r>
              <a:rPr lang="es-CO" b="1" dirty="0" smtClean="0"/>
              <a:t>Pocos modelos de apoyo</a:t>
            </a:r>
            <a:endParaRPr lang="es-CO" b="1" dirty="0"/>
          </a:p>
        </p:txBody>
      </p:sp>
      <p:sp>
        <p:nvSpPr>
          <p:cNvPr id="9" name="8 Cerrar llave"/>
          <p:cNvSpPr/>
          <p:nvPr/>
        </p:nvSpPr>
        <p:spPr>
          <a:xfrm>
            <a:off x="8028384" y="1484784"/>
            <a:ext cx="45719" cy="48965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CuadroTexto"/>
          <p:cNvSpPr txBox="1"/>
          <p:nvPr/>
        </p:nvSpPr>
        <p:spPr>
          <a:xfrm>
            <a:off x="8244408" y="2492896"/>
            <a:ext cx="461665" cy="28803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r>
              <a:rPr lang="es-CO" b="1" dirty="0" smtClean="0"/>
              <a:t>Diversos  modelos de apoyo</a:t>
            </a:r>
            <a:endParaRPr lang="es-C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s-CO" sz="3600" b="1" dirty="0" smtClean="0"/>
              <a:t>ESTRUCTURA INSTITUCIONAL SECTOR AAS</a:t>
            </a:r>
            <a:endParaRPr lang="es-CO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857224" y="1571612"/>
            <a:ext cx="1428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smtClean="0"/>
              <a:t>Ministerio Vivienda, </a:t>
            </a:r>
          </a:p>
          <a:p>
            <a:r>
              <a:rPr lang="es-CO" sz="1200" dirty="0" smtClean="0"/>
              <a:t>Ciudad y Territorio</a:t>
            </a:r>
            <a:endParaRPr lang="es-CO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7158" y="2285992"/>
            <a:ext cx="135732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err="1" smtClean="0"/>
              <a:t>Viceministerio</a:t>
            </a:r>
            <a:r>
              <a:rPr lang="es-CO" sz="1200" dirty="0" smtClean="0"/>
              <a:t> Agua y </a:t>
            </a:r>
            <a:r>
              <a:rPr lang="es-CO" sz="1200" dirty="0" err="1" smtClean="0"/>
              <a:t>Sto</a:t>
            </a:r>
            <a:r>
              <a:rPr lang="es-CO" sz="1200" dirty="0" smtClean="0"/>
              <a:t> Básico</a:t>
            </a:r>
            <a:endParaRPr lang="es-CO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071670" y="2357430"/>
            <a:ext cx="785818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smtClean="0"/>
              <a:t>IDEAM</a:t>
            </a:r>
            <a:endParaRPr lang="es-CO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786050" y="1571612"/>
            <a:ext cx="1428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smtClean="0"/>
              <a:t>Ministerio de Salud y Protección Social</a:t>
            </a:r>
            <a:endParaRPr lang="es-CO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72066" y="1571612"/>
            <a:ext cx="1428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smtClean="0"/>
              <a:t>Ministerio Hacienda y Crédito Público</a:t>
            </a:r>
            <a:endParaRPr lang="es-CO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929454" y="1571612"/>
            <a:ext cx="150019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smtClean="0"/>
              <a:t>Departamento Nacional Planeación</a:t>
            </a:r>
            <a:endParaRPr lang="es-CO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71472" y="3000372"/>
            <a:ext cx="1714512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100" dirty="0" smtClean="0"/>
              <a:t>Comisión Reguladora Agua y  Saneamiento -CRA</a:t>
            </a:r>
            <a:endParaRPr lang="es-CO" sz="11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43504" y="3000372"/>
            <a:ext cx="1214446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FINDETER</a:t>
            </a:r>
            <a:r>
              <a:rPr lang="es-CO" sz="1100" dirty="0" smtClean="0"/>
              <a:t> </a:t>
            </a:r>
            <a:endParaRPr lang="es-CO" sz="11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643702" y="3000372"/>
            <a:ext cx="71438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SSPD</a:t>
            </a:r>
            <a:endParaRPr lang="es-CO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643834" y="3000372"/>
            <a:ext cx="1214446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FONADE</a:t>
            </a:r>
            <a:r>
              <a:rPr lang="es-CO" sz="1100" dirty="0" smtClean="0"/>
              <a:t> </a:t>
            </a:r>
            <a:endParaRPr lang="es-CO" sz="1100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285720" y="3857628"/>
            <a:ext cx="8572560" cy="1588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85720" y="3500438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Nivel nacional</a:t>
            </a:r>
            <a:endParaRPr lang="es-CO" sz="16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428992" y="1000108"/>
            <a:ext cx="242889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Presidencia de la República</a:t>
            </a:r>
            <a:endParaRPr lang="es-CO" sz="14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57158" y="4000504"/>
            <a:ext cx="185738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Corporaciones Autónomas Regionales</a:t>
            </a:r>
            <a:endParaRPr lang="es-CO" sz="12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500298" y="4000504"/>
            <a:ext cx="135732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Secretarías Salud Departamental</a:t>
            </a:r>
            <a:endParaRPr lang="es-CO" sz="12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143372" y="4000504"/>
            <a:ext cx="135732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Departamentos</a:t>
            </a:r>
          </a:p>
          <a:p>
            <a:pPr algn="ctr"/>
            <a:endParaRPr lang="es-CO" sz="12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286512" y="4000505"/>
            <a:ext cx="142876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Regionales SSPD</a:t>
            </a:r>
          </a:p>
          <a:p>
            <a:pPr algn="ctr"/>
            <a:endParaRPr lang="es-CO" sz="1200" dirty="0"/>
          </a:p>
        </p:txBody>
      </p:sp>
      <p:cxnSp>
        <p:nvCxnSpPr>
          <p:cNvPr id="26" name="25 Conector recto"/>
          <p:cNvCxnSpPr/>
          <p:nvPr/>
        </p:nvCxnSpPr>
        <p:spPr>
          <a:xfrm>
            <a:off x="285720" y="4929198"/>
            <a:ext cx="8572560" cy="1588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285720" y="4500570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Nivel regional</a:t>
            </a:r>
            <a:endParaRPr lang="es-CO" sz="16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4143372" y="5143512"/>
            <a:ext cx="135732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Municipios</a:t>
            </a:r>
          </a:p>
          <a:p>
            <a:pPr algn="ctr"/>
            <a:endParaRPr lang="es-CO" sz="12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500298" y="5143512"/>
            <a:ext cx="135732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Secretarías Salud Municipal</a:t>
            </a:r>
            <a:endParaRPr lang="es-CO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857620" y="5857892"/>
            <a:ext cx="207170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Empresas Servicios Públicos</a:t>
            </a:r>
          </a:p>
          <a:p>
            <a:pPr algn="ctr"/>
            <a:r>
              <a:rPr lang="es-CO" sz="1200" dirty="0" smtClean="0"/>
              <a:t>Organizaciones comunitarias</a:t>
            </a:r>
            <a:endParaRPr lang="es-CO" sz="1200" dirty="0"/>
          </a:p>
        </p:txBody>
      </p:sp>
      <p:cxnSp>
        <p:nvCxnSpPr>
          <p:cNvPr id="31" name="30 Conector recto"/>
          <p:cNvCxnSpPr/>
          <p:nvPr/>
        </p:nvCxnSpPr>
        <p:spPr>
          <a:xfrm>
            <a:off x="214282" y="6500834"/>
            <a:ext cx="8572560" cy="1588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285720" y="6072206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Nivel local</a:t>
            </a:r>
            <a:endParaRPr lang="es-CO" sz="1600" b="1" dirty="0"/>
          </a:p>
        </p:txBody>
      </p:sp>
      <p:cxnSp>
        <p:nvCxnSpPr>
          <p:cNvPr id="34" name="33 Conector recto"/>
          <p:cNvCxnSpPr/>
          <p:nvPr/>
        </p:nvCxnSpPr>
        <p:spPr>
          <a:xfrm>
            <a:off x="1428728" y="1428736"/>
            <a:ext cx="60722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1357290" y="150017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5400000">
            <a:off x="3429786" y="149938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>
            <a:off x="5715802" y="149938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5400000">
            <a:off x="7430314" y="149938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20" idx="2"/>
          </p:cNvCxnSpPr>
          <p:nvPr/>
        </p:nvCxnSpPr>
        <p:spPr>
          <a:xfrm rot="5400000">
            <a:off x="4583013" y="1368310"/>
            <a:ext cx="12085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 rot="5400000">
            <a:off x="1108051" y="2178835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rot="5400000">
            <a:off x="2072464" y="2213760"/>
            <a:ext cx="285752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rot="5400000">
            <a:off x="1036613" y="2893215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rot="5400000">
            <a:off x="2322496" y="3035298"/>
            <a:ext cx="19288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stCxn id="20" idx="2"/>
          </p:cNvCxnSpPr>
          <p:nvPr/>
        </p:nvCxnSpPr>
        <p:spPr>
          <a:xfrm rot="5400000">
            <a:off x="3297129" y="2654194"/>
            <a:ext cx="269261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>
            <a:endCxn id="13" idx="0"/>
          </p:cNvCxnSpPr>
          <p:nvPr/>
        </p:nvCxnSpPr>
        <p:spPr>
          <a:xfrm rot="5400000">
            <a:off x="6715140" y="2357430"/>
            <a:ext cx="928694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endCxn id="14" idx="0"/>
          </p:cNvCxnSpPr>
          <p:nvPr/>
        </p:nvCxnSpPr>
        <p:spPr>
          <a:xfrm rot="16200000" flipH="1">
            <a:off x="7625974" y="2375289"/>
            <a:ext cx="928694" cy="3214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rot="5400000">
            <a:off x="2946238" y="4769010"/>
            <a:ext cx="68134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 rot="5400000">
            <a:off x="4446436" y="4769010"/>
            <a:ext cx="68134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rot="5400000">
            <a:off x="4679951" y="5749941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 rot="5400000">
            <a:off x="6661014" y="3626002"/>
            <a:ext cx="68134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rot="5400000">
            <a:off x="5322892" y="2463794"/>
            <a:ext cx="78582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092281" y="5445224"/>
            <a:ext cx="129614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HN" sz="1600" dirty="0" smtClean="0"/>
              <a:t>Modelos sociedad civil</a:t>
            </a:r>
            <a:endParaRPr lang="es-HN" sz="1600" dirty="0"/>
          </a:p>
        </p:txBody>
      </p:sp>
      <p:sp>
        <p:nvSpPr>
          <p:cNvPr id="46" name="TextBox 2"/>
          <p:cNvSpPr txBox="1"/>
          <p:nvPr/>
        </p:nvSpPr>
        <p:spPr>
          <a:xfrm>
            <a:off x="7452320" y="836712"/>
            <a:ext cx="154766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HN" sz="1600" dirty="0" smtClean="0"/>
              <a:t>Modelos apoyo internacional</a:t>
            </a:r>
            <a:endParaRPr lang="es-H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s-CO" sz="3600" b="1" dirty="0" smtClean="0"/>
              <a:t>Problemas en definición costos unitarios (2)</a:t>
            </a:r>
            <a:endParaRPr lang="es-CO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556792"/>
            <a:ext cx="79208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O" dirty="0" smtClean="0"/>
              <a:t>Nivel de profundidad de estudios realizados para tomar decisión sobre proyectos: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Idea</a:t>
            </a:r>
          </a:p>
          <a:p>
            <a:r>
              <a:rPr lang="es-CO" dirty="0" smtClean="0"/>
              <a:t>Pre-factibilidad</a:t>
            </a:r>
          </a:p>
          <a:p>
            <a:r>
              <a:rPr lang="es-CO" dirty="0" smtClean="0"/>
              <a:t>Factibilidad</a:t>
            </a:r>
          </a:p>
          <a:p>
            <a:pPr>
              <a:buNone/>
            </a:pP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" name="3 Flecha derecha"/>
          <p:cNvSpPr/>
          <p:nvPr/>
        </p:nvSpPr>
        <p:spPr>
          <a:xfrm>
            <a:off x="4139952" y="3356992"/>
            <a:ext cx="1224136" cy="129614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5868144" y="3429000"/>
            <a:ext cx="2664296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2000" dirty="0" smtClean="0"/>
              <a:t>Muchos proyectos se realizan sin que se haya realizado un estudio de costos detallado </a:t>
            </a:r>
            <a:endParaRPr lang="es-C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es-CO" sz="3200" b="1" dirty="0" smtClean="0"/>
              <a:t>Simplicidad vs. Refinamiento de estudios previos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179" t="11769" b="7091"/>
          <a:stretch>
            <a:fillRect/>
          </a:stretch>
        </p:blipFill>
        <p:spPr>
          <a:xfrm>
            <a:off x="0" y="1340768"/>
            <a:ext cx="5178425" cy="3457575"/>
          </a:xfrm>
          <a:noFill/>
        </p:spPr>
      </p:pic>
      <p:sp>
        <p:nvSpPr>
          <p:cNvPr id="15364" name="4 CuadroTexto"/>
          <p:cNvSpPr txBox="1">
            <a:spLocks noChangeArrowheads="1"/>
          </p:cNvSpPr>
          <p:nvPr/>
        </p:nvSpPr>
        <p:spPr bwMode="auto">
          <a:xfrm>
            <a:off x="179388" y="4581525"/>
            <a:ext cx="30972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100"/>
              <a:t>Fuente: Miranda (2004)</a:t>
            </a:r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5219700" y="1412875"/>
            <a:ext cx="3529013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CO" b="1" dirty="0">
                <a:solidFill>
                  <a:srgbClr val="002060"/>
                </a:solidFill>
                <a:latin typeface="+mn-lt"/>
              </a:rPr>
              <a:t>Entre mas recursos se vayan a invertir, mas profundo es el estudio que se requiere (reducir incertidumbre del uso de recursos)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s-CO" b="1" dirty="0">
              <a:solidFill>
                <a:srgbClr val="002060"/>
              </a:solidFill>
              <a:latin typeface="+mn-lt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CO" b="1" dirty="0" smtClean="0">
                <a:solidFill>
                  <a:srgbClr val="002060"/>
                </a:solidFill>
                <a:latin typeface="+mn-lt"/>
              </a:rPr>
              <a:t>Los proyectos de zona rural generalmente tienen una pobre evaluación en términos de costos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s-CO" b="1" dirty="0" smtClean="0">
              <a:solidFill>
                <a:srgbClr val="002060"/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CO" b="1" dirty="0" smtClean="0">
                <a:solidFill>
                  <a:srgbClr val="002060"/>
                </a:solidFill>
                <a:latin typeface="+mn-lt"/>
              </a:rPr>
              <a:t>Los costos de apoyo a temas organizativos son poco tomados en cuenta (sesgo a la inversión en obras) 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467544" y="5301208"/>
            <a:ext cx="7921625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CO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Pueden </a:t>
            </a:r>
            <a:r>
              <a:rPr lang="es-CO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desperdiciarse muchos recursos económicos cuando en el agregado muchos de estos proyectos fallan y no producen los beneficios esperados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s-CO" sz="3600" b="1" dirty="0" smtClean="0"/>
              <a:t>Costos de referencia en Colombia (1) </a:t>
            </a:r>
            <a:endParaRPr lang="es-CO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es-CO" sz="2400" dirty="0" smtClean="0"/>
              <a:t>	En 2004 el Departamento Nacional Planeación,  adopta costos unitarios del Banco Mundial para estimar necesidades de inversión en infraestructura en Colombia y alcanzar los ODM.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q"/>
            </a:pPr>
            <a:r>
              <a:rPr lang="es-CO" sz="2200" dirty="0" smtClean="0"/>
              <a:t>Acueducto urbano = USD 133.5</a:t>
            </a:r>
          </a:p>
          <a:p>
            <a:pPr>
              <a:buFont typeface="Wingdings" pitchFamily="2" charset="2"/>
              <a:buChar char="q"/>
            </a:pPr>
            <a:r>
              <a:rPr lang="es-CO" sz="2200" dirty="0" smtClean="0"/>
              <a:t>Alcantarillado urbano = USD 150</a:t>
            </a:r>
          </a:p>
          <a:p>
            <a:pPr>
              <a:buFont typeface="Wingdings" pitchFamily="2" charset="2"/>
              <a:buChar char="q"/>
            </a:pPr>
            <a:r>
              <a:rPr lang="es-CO" sz="2200" dirty="0" smtClean="0"/>
              <a:t>Acueducto rural no disperso =  USD 150</a:t>
            </a:r>
          </a:p>
          <a:p>
            <a:pPr>
              <a:buFont typeface="Wingdings" pitchFamily="2" charset="2"/>
              <a:buChar char="q"/>
            </a:pPr>
            <a:r>
              <a:rPr lang="es-CO" sz="2200" dirty="0" smtClean="0"/>
              <a:t>Alcantarillado rural no disperso = USD 100</a:t>
            </a:r>
            <a:endParaRPr lang="es-CO" sz="2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444208" y="3068960"/>
            <a:ext cx="2376264" cy="25853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Solo consideraba costos de inversión en obras de</a:t>
            </a:r>
          </a:p>
          <a:p>
            <a:r>
              <a:rPr lang="es-CO" dirty="0" smtClean="0"/>
              <a:t>Infraestructura</a:t>
            </a:r>
          </a:p>
          <a:p>
            <a:endParaRPr lang="es-CO" dirty="0" smtClean="0"/>
          </a:p>
          <a:p>
            <a:r>
              <a:rPr lang="es-CO" dirty="0" smtClean="0"/>
              <a:t>Uso no obligatorio  de estos costos por parte de otros modelos de apoyo</a:t>
            </a:r>
            <a:endParaRPr lang="es-CO" dirty="0"/>
          </a:p>
        </p:txBody>
      </p:sp>
      <p:sp>
        <p:nvSpPr>
          <p:cNvPr id="7" name="6 Flecha derecha"/>
          <p:cNvSpPr/>
          <p:nvPr/>
        </p:nvSpPr>
        <p:spPr>
          <a:xfrm>
            <a:off x="5580112" y="3356992"/>
            <a:ext cx="648072" cy="158417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965</Words>
  <Application>Microsoft Office PowerPoint</Application>
  <PresentationFormat>On-screen Show (4:3)</PresentationFormat>
  <Paragraphs>224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Tema de Office</vt:lpstr>
      <vt:lpstr> COSTOS UNITARIOS EN MODELOS DE APOYO RURAL EN COLOMBIA</vt:lpstr>
      <vt:lpstr>Contenido</vt:lpstr>
      <vt:lpstr>Estimación costos unitarios (1)</vt:lpstr>
      <vt:lpstr>Estimación costos unitarios (2)</vt:lpstr>
      <vt:lpstr>Problemas en definición costos unitarios (1)</vt:lpstr>
      <vt:lpstr>ESTRUCTURA INSTITUCIONAL SECTOR AAS</vt:lpstr>
      <vt:lpstr>Problemas en definición costos unitarios (2)</vt:lpstr>
      <vt:lpstr>Simplicidad vs. Refinamiento de estudios previos</vt:lpstr>
      <vt:lpstr>Costos de referencia en Colombia (1) </vt:lpstr>
      <vt:lpstr>Costos de referencia a nivel nacional (2)</vt:lpstr>
      <vt:lpstr>Costos de referencia a nivel nacional (3)</vt:lpstr>
      <vt:lpstr>Ejemplo modelos apoyo pos-construcción</vt:lpstr>
      <vt:lpstr>Costos PAAR (2004-2007)</vt:lpstr>
      <vt:lpstr>Costos PAAR (2008-2010)</vt:lpstr>
      <vt:lpstr>Modelos Caldas</vt:lpstr>
      <vt:lpstr>Modelo cafeteros</vt:lpstr>
      <vt:lpstr>Conclusiones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Jonny</dc:creator>
  <cp:lastModifiedBy>Petra Brussee</cp:lastModifiedBy>
  <cp:revision>159</cp:revision>
  <dcterms:created xsi:type="dcterms:W3CDTF">2012-04-27T21:05:04Z</dcterms:created>
  <dcterms:modified xsi:type="dcterms:W3CDTF">2014-03-15T12:49:58Z</dcterms:modified>
</cp:coreProperties>
</file>